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21"/>
  </p:notesMasterIdLst>
  <p:sldIdLst>
    <p:sldId id="256" r:id="rId2"/>
    <p:sldId id="258" r:id="rId3"/>
    <p:sldId id="257" r:id="rId4"/>
    <p:sldId id="324" r:id="rId5"/>
    <p:sldId id="259" r:id="rId6"/>
    <p:sldId id="283" r:id="rId7"/>
    <p:sldId id="300" r:id="rId8"/>
    <p:sldId id="322" r:id="rId9"/>
    <p:sldId id="305" r:id="rId10"/>
    <p:sldId id="284" r:id="rId11"/>
    <p:sldId id="263" r:id="rId12"/>
    <p:sldId id="266" r:id="rId13"/>
    <p:sldId id="301" r:id="rId14"/>
    <p:sldId id="261" r:id="rId15"/>
    <p:sldId id="290" r:id="rId16"/>
    <p:sldId id="275" r:id="rId17"/>
    <p:sldId id="262" r:id="rId18"/>
    <p:sldId id="311" r:id="rId19"/>
    <p:sldId id="321" r:id="rId20"/>
  </p:sldIdLst>
  <p:sldSz cx="9144000" cy="5143500" type="screen16x9"/>
  <p:notesSz cx="6858000" cy="9144000"/>
  <p:embeddedFontLst>
    <p:embeddedFont>
      <p:font typeface="Didact Gothic" panose="00000500000000000000" pitchFamily="2" charset="0"/>
      <p:regular r:id="rId22"/>
    </p:embeddedFont>
    <p:embeddedFont>
      <p:font typeface="Julius Sans One" panose="020B0604020202020204" charset="0"/>
      <p:regular r:id="rId23"/>
    </p:embeddedFont>
    <p:embeddedFont>
      <p:font typeface="Montserrat" panose="00000500000000000000" pitchFamily="2" charset="0"/>
      <p:regular r:id="rId24"/>
      <p:bold r:id="rId25"/>
      <p:italic r:id="rId26"/>
      <p:boldItalic r:id="rId27"/>
    </p:embeddedFont>
    <p:embeddedFont>
      <p:font typeface="Questrial" pitchFamily="2"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6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BF61B9-A39C-469A-BC27-393074E87374}">
  <a:tblStyle styleId="{9EBF61B9-A39C-469A-BC27-393074E873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35" autoAdjust="0"/>
    <p:restoredTop sz="94660"/>
  </p:normalViewPr>
  <p:slideViewPr>
    <p:cSldViewPr snapToGrid="0">
      <p:cViewPr varScale="1">
        <p:scale>
          <a:sx n="92" d="100"/>
          <a:sy n="92" d="100"/>
        </p:scale>
        <p:origin x="168" y="84"/>
      </p:cViewPr>
      <p:guideLst>
        <p:guide pos="4464"/>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8E054-C9AE-404E-9AC1-955EA89956EF}"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MX"/>
        </a:p>
      </dgm:t>
    </dgm:pt>
    <dgm:pt modelId="{40323D6B-5E18-4A50-9C47-F94230D05AE3}">
      <dgm:prSet phldrT="[Texto]" custT="1"/>
      <dgm:spPr/>
      <dgm:t>
        <a:bodyPr/>
        <a:lstStyle/>
        <a:p>
          <a:pPr>
            <a:buNone/>
          </a:pPr>
          <a:r>
            <a:rPr lang="es-MX" sz="800" dirty="0">
              <a:latin typeface="Didact Gothic" panose="00000500000000000000" pitchFamily="2" charset="0"/>
            </a:rPr>
            <a:t>LAS AFECTACIONES DE LA AUTOMATIZACIÓN EN LA SOCIEDAD</a:t>
          </a:r>
          <a:endParaRPr lang="es-MX" sz="800">
            <a:latin typeface="Didact Gothic" panose="00000500000000000000" pitchFamily="2" charset="0"/>
          </a:endParaRPr>
        </a:p>
      </dgm:t>
    </dgm:pt>
    <dgm:pt modelId="{7FE2D43E-9DE6-4C6D-8A39-9954DECE9606}" type="parTrans" cxnId="{54D74C69-79BF-4B94-839B-BC411E30FBDF}">
      <dgm:prSet/>
      <dgm:spPr/>
      <dgm:t>
        <a:bodyPr/>
        <a:lstStyle/>
        <a:p>
          <a:endParaRPr lang="es-MX" sz="800">
            <a:latin typeface="Didact Gothic" panose="00000500000000000000" pitchFamily="2" charset="0"/>
          </a:endParaRPr>
        </a:p>
      </dgm:t>
    </dgm:pt>
    <dgm:pt modelId="{E815AA5E-3F7A-44BC-9E48-23FDBE52B72E}" type="sibTrans" cxnId="{54D74C69-79BF-4B94-839B-BC411E30FBDF}">
      <dgm:prSet/>
      <dgm:spPr/>
      <dgm:t>
        <a:bodyPr/>
        <a:lstStyle/>
        <a:p>
          <a:endParaRPr lang="es-MX" sz="800">
            <a:latin typeface="Didact Gothic" panose="00000500000000000000" pitchFamily="2" charset="0"/>
          </a:endParaRPr>
        </a:p>
      </dgm:t>
    </dgm:pt>
    <dgm:pt modelId="{6FEB0D83-D239-4272-8D44-C789DB5FEDA8}">
      <dgm:prSet custT="1"/>
      <dgm:spPr/>
      <dgm:t>
        <a:bodyPr/>
        <a:lstStyle/>
        <a:p>
          <a:r>
            <a:rPr lang="es-MX" sz="800" dirty="0">
              <a:solidFill>
                <a:schemeClr val="lt1"/>
              </a:solidFill>
              <a:latin typeface="Didact Gothic" panose="00000500000000000000" pitchFamily="2" charset="0"/>
            </a:rPr>
            <a:t>LAS TECNOLOGÍAS INTELIGENTES Y SUS AFECTACIONES LABORALES</a:t>
          </a:r>
          <a:endParaRPr lang="es-MX" sz="800">
            <a:latin typeface="Didact Gothic" panose="00000500000000000000" pitchFamily="2" charset="0"/>
          </a:endParaRPr>
        </a:p>
      </dgm:t>
    </dgm:pt>
    <dgm:pt modelId="{F0EB9201-93FB-40C8-98F5-D4D560E0C9AB}" type="parTrans" cxnId="{C94D140B-C0DF-4DA4-85C3-D13A92695642}">
      <dgm:prSet/>
      <dgm:spPr/>
      <dgm:t>
        <a:bodyPr/>
        <a:lstStyle/>
        <a:p>
          <a:endParaRPr lang="es-MX" sz="800">
            <a:latin typeface="Didact Gothic" panose="00000500000000000000" pitchFamily="2" charset="0"/>
          </a:endParaRPr>
        </a:p>
      </dgm:t>
    </dgm:pt>
    <dgm:pt modelId="{0614CACF-BAD4-4988-9B83-108A3D2E2BF6}" type="sibTrans" cxnId="{C94D140B-C0DF-4DA4-85C3-D13A92695642}">
      <dgm:prSet/>
      <dgm:spPr/>
      <dgm:t>
        <a:bodyPr/>
        <a:lstStyle/>
        <a:p>
          <a:endParaRPr lang="es-MX" sz="800">
            <a:latin typeface="Didact Gothic" panose="00000500000000000000" pitchFamily="2" charset="0"/>
          </a:endParaRPr>
        </a:p>
      </dgm:t>
    </dgm:pt>
    <dgm:pt modelId="{4DBB54D5-C759-420A-9D7C-399B40F86AE6}">
      <dgm:prSet custT="1"/>
      <dgm:spPr/>
      <dgm:t>
        <a:bodyPr/>
        <a:lstStyle/>
        <a:p>
          <a:r>
            <a:rPr lang="es-MX" sz="800" dirty="0">
              <a:latin typeface="Didact Gothic" panose="00000500000000000000" pitchFamily="2" charset="0"/>
            </a:rPr>
            <a:t>LAS PROBLEMÁTICAS DE LA AUTOMATIZACIÓN COMO EMPLEADO</a:t>
          </a:r>
          <a:endParaRPr lang="es-MX" sz="800">
            <a:latin typeface="Didact Gothic" panose="00000500000000000000" pitchFamily="2" charset="0"/>
          </a:endParaRPr>
        </a:p>
      </dgm:t>
    </dgm:pt>
    <dgm:pt modelId="{17A33543-D126-4E1A-BC4E-6944B7C4EDB0}" type="parTrans" cxnId="{345F2748-C25F-4BED-ADD7-08E418AC7A4D}">
      <dgm:prSet/>
      <dgm:spPr/>
      <dgm:t>
        <a:bodyPr/>
        <a:lstStyle/>
        <a:p>
          <a:endParaRPr lang="es-MX" sz="800">
            <a:latin typeface="Didact Gothic" panose="00000500000000000000" pitchFamily="2" charset="0"/>
          </a:endParaRPr>
        </a:p>
      </dgm:t>
    </dgm:pt>
    <dgm:pt modelId="{C89EF409-64FA-46AE-A5AC-C8EB58EEE35B}" type="sibTrans" cxnId="{345F2748-C25F-4BED-ADD7-08E418AC7A4D}">
      <dgm:prSet/>
      <dgm:spPr/>
      <dgm:t>
        <a:bodyPr/>
        <a:lstStyle/>
        <a:p>
          <a:endParaRPr lang="es-MX" sz="800">
            <a:latin typeface="Didact Gothic" panose="00000500000000000000" pitchFamily="2" charset="0"/>
          </a:endParaRPr>
        </a:p>
      </dgm:t>
    </dgm:pt>
    <dgm:pt modelId="{329E04C3-DB9F-402B-936F-7EE02799ABC1}">
      <dgm:prSet custT="1"/>
      <dgm:spPr/>
      <dgm:t>
        <a:bodyPr/>
        <a:lstStyle/>
        <a:p>
          <a:r>
            <a:rPr lang="es-MX" sz="800" dirty="0">
              <a:latin typeface="Didact Gothic" panose="00000500000000000000" pitchFamily="2" charset="0"/>
            </a:rPr>
            <a:t>LAS PROBLEMÁTICAS DE LA AUTOMATIZACIÓN COMO EMPRESARIO	</a:t>
          </a:r>
          <a:endParaRPr lang="es-MX" sz="800">
            <a:latin typeface="Didact Gothic" panose="00000500000000000000" pitchFamily="2" charset="0"/>
          </a:endParaRPr>
        </a:p>
      </dgm:t>
    </dgm:pt>
    <dgm:pt modelId="{9EEF05E5-C4D8-4BC5-B400-36AF84081D1C}" type="parTrans" cxnId="{F8DE6BA3-C1EA-4521-92E7-0DE2B8D84232}">
      <dgm:prSet/>
      <dgm:spPr/>
      <dgm:t>
        <a:bodyPr/>
        <a:lstStyle/>
        <a:p>
          <a:endParaRPr lang="es-MX" sz="800">
            <a:latin typeface="Didact Gothic" panose="00000500000000000000" pitchFamily="2" charset="0"/>
          </a:endParaRPr>
        </a:p>
      </dgm:t>
    </dgm:pt>
    <dgm:pt modelId="{49FE0393-941E-42AF-BF31-B4CAAB9D0DC3}" type="sibTrans" cxnId="{F8DE6BA3-C1EA-4521-92E7-0DE2B8D84232}">
      <dgm:prSet/>
      <dgm:spPr/>
      <dgm:t>
        <a:bodyPr/>
        <a:lstStyle/>
        <a:p>
          <a:endParaRPr lang="es-MX" sz="800">
            <a:latin typeface="Didact Gothic" panose="00000500000000000000" pitchFamily="2" charset="0"/>
          </a:endParaRPr>
        </a:p>
      </dgm:t>
    </dgm:pt>
    <dgm:pt modelId="{35E2D675-6512-4E40-8335-72FBA7212D7A}">
      <dgm:prSet custT="1"/>
      <dgm:spPr/>
      <dgm:t>
        <a:bodyPr/>
        <a:lstStyle/>
        <a:p>
          <a:r>
            <a:rPr lang="es-MX" sz="800" dirty="0">
              <a:latin typeface="Didact Gothic" panose="00000500000000000000" pitchFamily="2" charset="0"/>
            </a:rPr>
            <a:t>LA TECNOLOGÍA Y LOS ROBOTS REEMPLAZARÁN A LOS HUMANOS</a:t>
          </a:r>
        </a:p>
      </dgm:t>
    </dgm:pt>
    <dgm:pt modelId="{DE330C47-F0A4-476B-ACB4-AC6040B809C4}" type="parTrans" cxnId="{D7FFD6A0-1E1E-485D-BE4F-D6F519116836}">
      <dgm:prSet/>
      <dgm:spPr/>
      <dgm:t>
        <a:bodyPr/>
        <a:lstStyle/>
        <a:p>
          <a:endParaRPr lang="es-MX" sz="800">
            <a:latin typeface="Didact Gothic" panose="00000500000000000000" pitchFamily="2" charset="0"/>
          </a:endParaRPr>
        </a:p>
      </dgm:t>
    </dgm:pt>
    <dgm:pt modelId="{EBFF4300-BDA0-4F0A-9359-B0B877E5276A}" type="sibTrans" cxnId="{D7FFD6A0-1E1E-485D-BE4F-D6F519116836}">
      <dgm:prSet/>
      <dgm:spPr/>
      <dgm:t>
        <a:bodyPr/>
        <a:lstStyle/>
        <a:p>
          <a:endParaRPr lang="es-MX" sz="800">
            <a:latin typeface="Didact Gothic" panose="00000500000000000000" pitchFamily="2" charset="0"/>
          </a:endParaRPr>
        </a:p>
      </dgm:t>
    </dgm:pt>
    <dgm:pt modelId="{AFF7ECD2-D1F6-42DC-9608-68B3A501660E}">
      <dgm:prSet custT="1"/>
      <dgm:spPr/>
      <dgm:t>
        <a:bodyPr/>
        <a:lstStyle/>
        <a:p>
          <a:r>
            <a:rPr lang="es-MX" sz="800" dirty="0">
              <a:latin typeface="Didact Gothic" panose="00000500000000000000" pitchFamily="2" charset="0"/>
            </a:rPr>
            <a:t>OPORTUNIDADES EN LA AUTOMATIZACIÓN: FORMACIÓN CONTINUA</a:t>
          </a:r>
        </a:p>
      </dgm:t>
    </dgm:pt>
    <dgm:pt modelId="{FB655BC2-F61F-4895-9572-7A4FD5E2D077}" type="parTrans" cxnId="{306802F6-A198-4E48-9930-0DB9EE7462C6}">
      <dgm:prSet/>
      <dgm:spPr/>
      <dgm:t>
        <a:bodyPr/>
        <a:lstStyle/>
        <a:p>
          <a:endParaRPr lang="es-MX" sz="800">
            <a:latin typeface="Didact Gothic" panose="00000500000000000000" pitchFamily="2" charset="0"/>
          </a:endParaRPr>
        </a:p>
      </dgm:t>
    </dgm:pt>
    <dgm:pt modelId="{A46878C6-2A93-4514-A1D5-64BDA59C3DAB}" type="sibTrans" cxnId="{306802F6-A198-4E48-9930-0DB9EE7462C6}">
      <dgm:prSet/>
      <dgm:spPr/>
      <dgm:t>
        <a:bodyPr/>
        <a:lstStyle/>
        <a:p>
          <a:endParaRPr lang="es-MX" sz="800">
            <a:latin typeface="Didact Gothic" panose="00000500000000000000" pitchFamily="2" charset="0"/>
          </a:endParaRPr>
        </a:p>
      </dgm:t>
    </dgm:pt>
    <dgm:pt modelId="{0B4D2219-BF7A-4A9F-B664-B538B0229692}">
      <dgm:prSet custT="1"/>
      <dgm:spPr/>
      <dgm:t>
        <a:bodyPr/>
        <a:lstStyle/>
        <a:p>
          <a:r>
            <a:rPr lang="es-MX" sz="800" dirty="0">
              <a:latin typeface="Didact Gothic" panose="00000500000000000000" pitchFamily="2" charset="0"/>
            </a:rPr>
            <a:t>LA AUTOMATIZACIÓN Y EL DESEMPLEO TECNOLÓGICO</a:t>
          </a:r>
        </a:p>
      </dgm:t>
    </dgm:pt>
    <dgm:pt modelId="{FC7F76F5-CEBE-4BC8-ABCA-4551C76CEDBE}" type="parTrans" cxnId="{F900172C-1CAC-47E1-A6D1-8E9FB396E97D}">
      <dgm:prSet/>
      <dgm:spPr/>
      <dgm:t>
        <a:bodyPr/>
        <a:lstStyle/>
        <a:p>
          <a:endParaRPr lang="es-MX" sz="800">
            <a:latin typeface="Didact Gothic" panose="00000500000000000000" pitchFamily="2" charset="0"/>
          </a:endParaRPr>
        </a:p>
      </dgm:t>
    </dgm:pt>
    <dgm:pt modelId="{4A548078-725B-4F77-A964-97D7D917D904}" type="sibTrans" cxnId="{F900172C-1CAC-47E1-A6D1-8E9FB396E97D}">
      <dgm:prSet/>
      <dgm:spPr/>
      <dgm:t>
        <a:bodyPr/>
        <a:lstStyle/>
        <a:p>
          <a:endParaRPr lang="es-MX" sz="800">
            <a:latin typeface="Didact Gothic" panose="00000500000000000000" pitchFamily="2" charset="0"/>
          </a:endParaRPr>
        </a:p>
      </dgm:t>
    </dgm:pt>
    <dgm:pt modelId="{3B2CBEB0-C4D2-4577-8C9F-7EAAF69E5C00}" type="pres">
      <dgm:prSet presAssocID="{B488E054-C9AE-404E-9AC1-955EA89956EF}" presName="rootnode" presStyleCnt="0">
        <dgm:presLayoutVars>
          <dgm:chMax/>
          <dgm:chPref/>
          <dgm:dir/>
          <dgm:animLvl val="lvl"/>
        </dgm:presLayoutVars>
      </dgm:prSet>
      <dgm:spPr/>
    </dgm:pt>
    <dgm:pt modelId="{2DF4FE09-8BBF-4868-8154-90A692C95609}" type="pres">
      <dgm:prSet presAssocID="{40323D6B-5E18-4A50-9C47-F94230D05AE3}" presName="composite" presStyleCnt="0"/>
      <dgm:spPr/>
    </dgm:pt>
    <dgm:pt modelId="{F168FEF8-8CC6-4C04-9A7F-EF41276BEFEE}" type="pres">
      <dgm:prSet presAssocID="{40323D6B-5E18-4A50-9C47-F94230D05AE3}" presName="bentUpArrow1" presStyleLbl="alignImgPlace1" presStyleIdx="0" presStyleCnt="6" custLinFactNeighborX="-60150" custLinFactNeighborY="6848"/>
      <dgm:spPr/>
    </dgm:pt>
    <dgm:pt modelId="{8C784A70-142F-4177-8F1B-9C96C57638B1}" type="pres">
      <dgm:prSet presAssocID="{40323D6B-5E18-4A50-9C47-F94230D05AE3}" presName="ParentText" presStyleLbl="node1" presStyleIdx="0" presStyleCnt="7" custScaleX="259409" custScaleY="131854" custLinFactNeighborX="-478" custLinFactNeighborY="-19371">
        <dgm:presLayoutVars>
          <dgm:chMax val="1"/>
          <dgm:chPref val="1"/>
          <dgm:bulletEnabled val="1"/>
        </dgm:presLayoutVars>
      </dgm:prSet>
      <dgm:spPr/>
    </dgm:pt>
    <dgm:pt modelId="{3ACF73D7-3DB0-4AFC-98F9-499F7E1A1E63}" type="pres">
      <dgm:prSet presAssocID="{40323D6B-5E18-4A50-9C47-F94230D05AE3}" presName="ChildText" presStyleLbl="revTx" presStyleIdx="0" presStyleCnt="6">
        <dgm:presLayoutVars>
          <dgm:chMax val="0"/>
          <dgm:chPref val="0"/>
          <dgm:bulletEnabled val="1"/>
        </dgm:presLayoutVars>
      </dgm:prSet>
      <dgm:spPr/>
    </dgm:pt>
    <dgm:pt modelId="{35D9D266-70D5-403E-9C55-BF8A4C689A8A}" type="pres">
      <dgm:prSet presAssocID="{E815AA5E-3F7A-44BC-9E48-23FDBE52B72E}" presName="sibTrans" presStyleCnt="0"/>
      <dgm:spPr/>
    </dgm:pt>
    <dgm:pt modelId="{5428175E-DF71-47E0-8D39-0EED8D422332}" type="pres">
      <dgm:prSet presAssocID="{6FEB0D83-D239-4272-8D44-C789DB5FEDA8}" presName="composite" presStyleCnt="0"/>
      <dgm:spPr/>
    </dgm:pt>
    <dgm:pt modelId="{B502E015-AA72-4D6C-BE35-B5B5E1DB9908}" type="pres">
      <dgm:prSet presAssocID="{6FEB0D83-D239-4272-8D44-C789DB5FEDA8}" presName="bentUpArrow1" presStyleLbl="alignImgPlace1" presStyleIdx="1" presStyleCnt="6" custLinFactNeighborX="-44110" custLinFactNeighborY="9131"/>
      <dgm:spPr/>
    </dgm:pt>
    <dgm:pt modelId="{290205FD-D487-4F13-A99F-73235F35D69B}" type="pres">
      <dgm:prSet presAssocID="{6FEB0D83-D239-4272-8D44-C789DB5FEDA8}" presName="ParentText" presStyleLbl="node1" presStyleIdx="1" presStyleCnt="7" custScaleX="240871">
        <dgm:presLayoutVars>
          <dgm:chMax val="1"/>
          <dgm:chPref val="1"/>
          <dgm:bulletEnabled val="1"/>
        </dgm:presLayoutVars>
      </dgm:prSet>
      <dgm:spPr/>
    </dgm:pt>
    <dgm:pt modelId="{AD12A533-5962-48D2-8602-0B9EC9C22049}" type="pres">
      <dgm:prSet presAssocID="{6FEB0D83-D239-4272-8D44-C789DB5FEDA8}" presName="ChildText" presStyleLbl="revTx" presStyleIdx="1" presStyleCnt="6">
        <dgm:presLayoutVars>
          <dgm:chMax val="0"/>
          <dgm:chPref val="0"/>
          <dgm:bulletEnabled val="1"/>
        </dgm:presLayoutVars>
      </dgm:prSet>
      <dgm:spPr/>
    </dgm:pt>
    <dgm:pt modelId="{0CEC5FF9-D951-4338-8D37-3D9A131CC19D}" type="pres">
      <dgm:prSet presAssocID="{0614CACF-BAD4-4988-9B83-108A3D2E2BF6}" presName="sibTrans" presStyleCnt="0"/>
      <dgm:spPr/>
    </dgm:pt>
    <dgm:pt modelId="{FB9E8E3B-B228-4E70-B9A6-6B8C7071DB26}" type="pres">
      <dgm:prSet presAssocID="{4DBB54D5-C759-420A-9D7C-399B40F86AE6}" presName="composite" presStyleCnt="0"/>
      <dgm:spPr/>
    </dgm:pt>
    <dgm:pt modelId="{26F01243-5ED8-40C7-800C-099E09B0E437}" type="pres">
      <dgm:prSet presAssocID="{4DBB54D5-C759-420A-9D7C-399B40F86AE6}" presName="bentUpArrow1" presStyleLbl="alignImgPlace1" presStyleIdx="2" presStyleCnt="6" custLinFactNeighborX="-26065"/>
      <dgm:spPr/>
    </dgm:pt>
    <dgm:pt modelId="{38B18939-670F-4B72-A4BC-67DA60802A6E}" type="pres">
      <dgm:prSet presAssocID="{4DBB54D5-C759-420A-9D7C-399B40F86AE6}" presName="ParentText" presStyleLbl="node1" presStyleIdx="2" presStyleCnt="7" custScaleX="219588">
        <dgm:presLayoutVars>
          <dgm:chMax val="1"/>
          <dgm:chPref val="1"/>
          <dgm:bulletEnabled val="1"/>
        </dgm:presLayoutVars>
      </dgm:prSet>
      <dgm:spPr/>
    </dgm:pt>
    <dgm:pt modelId="{2B5C9110-322A-444E-ACF4-CA50CB2C6F84}" type="pres">
      <dgm:prSet presAssocID="{4DBB54D5-C759-420A-9D7C-399B40F86AE6}" presName="ChildText" presStyleLbl="revTx" presStyleIdx="2" presStyleCnt="6">
        <dgm:presLayoutVars>
          <dgm:chMax val="0"/>
          <dgm:chPref val="0"/>
          <dgm:bulletEnabled val="1"/>
        </dgm:presLayoutVars>
      </dgm:prSet>
      <dgm:spPr/>
    </dgm:pt>
    <dgm:pt modelId="{D4928AF8-77AD-4E41-A736-E699D5F07A0B}" type="pres">
      <dgm:prSet presAssocID="{C89EF409-64FA-46AE-A5AC-C8EB58EEE35B}" presName="sibTrans" presStyleCnt="0"/>
      <dgm:spPr/>
    </dgm:pt>
    <dgm:pt modelId="{8E379936-D59D-4C70-A4F1-39F7FCE00EF3}" type="pres">
      <dgm:prSet presAssocID="{329E04C3-DB9F-402B-936F-7EE02799ABC1}" presName="composite" presStyleCnt="0"/>
      <dgm:spPr/>
    </dgm:pt>
    <dgm:pt modelId="{1772C534-D804-460B-A517-9BDFCFD177A3}" type="pres">
      <dgm:prSet presAssocID="{329E04C3-DB9F-402B-936F-7EE02799ABC1}" presName="bentUpArrow1" presStyleLbl="alignImgPlace1" presStyleIdx="3" presStyleCnt="6"/>
      <dgm:spPr/>
    </dgm:pt>
    <dgm:pt modelId="{A97F8C1E-35DA-48E5-A158-D65872392ED6}" type="pres">
      <dgm:prSet presAssocID="{329E04C3-DB9F-402B-936F-7EE02799ABC1}" presName="ParentText" presStyleLbl="node1" presStyleIdx="3" presStyleCnt="7" custScaleX="196301">
        <dgm:presLayoutVars>
          <dgm:chMax val="1"/>
          <dgm:chPref val="1"/>
          <dgm:bulletEnabled val="1"/>
        </dgm:presLayoutVars>
      </dgm:prSet>
      <dgm:spPr/>
    </dgm:pt>
    <dgm:pt modelId="{277A6F08-C20C-4202-B719-3737F1964149}" type="pres">
      <dgm:prSet presAssocID="{329E04C3-DB9F-402B-936F-7EE02799ABC1}" presName="ChildText" presStyleLbl="revTx" presStyleIdx="3" presStyleCnt="6">
        <dgm:presLayoutVars>
          <dgm:chMax val="0"/>
          <dgm:chPref val="0"/>
          <dgm:bulletEnabled val="1"/>
        </dgm:presLayoutVars>
      </dgm:prSet>
      <dgm:spPr/>
    </dgm:pt>
    <dgm:pt modelId="{AD102197-273A-44F5-B132-164BA913942C}" type="pres">
      <dgm:prSet presAssocID="{49FE0393-941E-42AF-BF31-B4CAAB9D0DC3}" presName="sibTrans" presStyleCnt="0"/>
      <dgm:spPr/>
    </dgm:pt>
    <dgm:pt modelId="{B2F6DF08-9380-4CB8-9D66-E9786EB8CBA2}" type="pres">
      <dgm:prSet presAssocID="{35E2D675-6512-4E40-8335-72FBA7212D7A}" presName="composite" presStyleCnt="0"/>
      <dgm:spPr/>
    </dgm:pt>
    <dgm:pt modelId="{79E51098-F495-4573-856D-09B1093DBCD9}" type="pres">
      <dgm:prSet presAssocID="{35E2D675-6512-4E40-8335-72FBA7212D7A}" presName="bentUpArrow1" presStyleLbl="alignImgPlace1" presStyleIdx="4" presStyleCnt="6"/>
      <dgm:spPr/>
    </dgm:pt>
    <dgm:pt modelId="{857664E2-4E49-4A2E-97D7-0EE61EA18A16}" type="pres">
      <dgm:prSet presAssocID="{35E2D675-6512-4E40-8335-72FBA7212D7A}" presName="ParentText" presStyleLbl="node1" presStyleIdx="4" presStyleCnt="7" custScaleX="209551">
        <dgm:presLayoutVars>
          <dgm:chMax val="1"/>
          <dgm:chPref val="1"/>
          <dgm:bulletEnabled val="1"/>
        </dgm:presLayoutVars>
      </dgm:prSet>
      <dgm:spPr/>
    </dgm:pt>
    <dgm:pt modelId="{6B2B30CE-AA1A-4908-B066-EB015FBD9B4F}" type="pres">
      <dgm:prSet presAssocID="{35E2D675-6512-4E40-8335-72FBA7212D7A}" presName="ChildText" presStyleLbl="revTx" presStyleIdx="4" presStyleCnt="6">
        <dgm:presLayoutVars>
          <dgm:chMax val="0"/>
          <dgm:chPref val="0"/>
          <dgm:bulletEnabled val="1"/>
        </dgm:presLayoutVars>
      </dgm:prSet>
      <dgm:spPr/>
    </dgm:pt>
    <dgm:pt modelId="{7A14CB22-FF54-44BC-B5CB-DF5329B23496}" type="pres">
      <dgm:prSet presAssocID="{EBFF4300-BDA0-4F0A-9359-B0B877E5276A}" presName="sibTrans" presStyleCnt="0"/>
      <dgm:spPr/>
    </dgm:pt>
    <dgm:pt modelId="{664F0BC5-92E0-4026-895D-8F3335F3B81C}" type="pres">
      <dgm:prSet presAssocID="{AFF7ECD2-D1F6-42DC-9608-68B3A501660E}" presName="composite" presStyleCnt="0"/>
      <dgm:spPr/>
    </dgm:pt>
    <dgm:pt modelId="{02BA7718-5F36-42B8-BE03-4E0B566F1564}" type="pres">
      <dgm:prSet presAssocID="{AFF7ECD2-D1F6-42DC-9608-68B3A501660E}" presName="bentUpArrow1" presStyleLbl="alignImgPlace1" presStyleIdx="5" presStyleCnt="6"/>
      <dgm:spPr/>
    </dgm:pt>
    <dgm:pt modelId="{918E1BD4-F84F-4C0C-95E2-AFA98693BFD7}" type="pres">
      <dgm:prSet presAssocID="{AFF7ECD2-D1F6-42DC-9608-68B3A501660E}" presName="ParentText" presStyleLbl="node1" presStyleIdx="5" presStyleCnt="7" custScaleX="189219">
        <dgm:presLayoutVars>
          <dgm:chMax val="1"/>
          <dgm:chPref val="1"/>
          <dgm:bulletEnabled val="1"/>
        </dgm:presLayoutVars>
      </dgm:prSet>
      <dgm:spPr/>
    </dgm:pt>
    <dgm:pt modelId="{823AFAD1-1AAE-464A-89CB-4EEF2BBD9EDC}" type="pres">
      <dgm:prSet presAssocID="{AFF7ECD2-D1F6-42DC-9608-68B3A501660E}" presName="ChildText" presStyleLbl="revTx" presStyleIdx="5" presStyleCnt="6">
        <dgm:presLayoutVars>
          <dgm:chMax val="0"/>
          <dgm:chPref val="0"/>
          <dgm:bulletEnabled val="1"/>
        </dgm:presLayoutVars>
      </dgm:prSet>
      <dgm:spPr/>
    </dgm:pt>
    <dgm:pt modelId="{DB92BED7-3D52-4DE1-84D6-00B9B8CC62E3}" type="pres">
      <dgm:prSet presAssocID="{A46878C6-2A93-4514-A1D5-64BDA59C3DAB}" presName="sibTrans" presStyleCnt="0"/>
      <dgm:spPr/>
    </dgm:pt>
    <dgm:pt modelId="{6A612E95-EB3E-41C0-8BC1-396EAB550B91}" type="pres">
      <dgm:prSet presAssocID="{0B4D2219-BF7A-4A9F-B664-B538B0229692}" presName="composite" presStyleCnt="0"/>
      <dgm:spPr/>
    </dgm:pt>
    <dgm:pt modelId="{3416C295-AA01-4538-9321-8FEFAE59F5D5}" type="pres">
      <dgm:prSet presAssocID="{0B4D2219-BF7A-4A9F-B664-B538B0229692}" presName="ParentText" presStyleLbl="node1" presStyleIdx="6" presStyleCnt="7" custScaleX="184803">
        <dgm:presLayoutVars>
          <dgm:chMax val="1"/>
          <dgm:chPref val="1"/>
          <dgm:bulletEnabled val="1"/>
        </dgm:presLayoutVars>
      </dgm:prSet>
      <dgm:spPr/>
    </dgm:pt>
  </dgm:ptLst>
  <dgm:cxnLst>
    <dgm:cxn modelId="{C94D140B-C0DF-4DA4-85C3-D13A92695642}" srcId="{B488E054-C9AE-404E-9AC1-955EA89956EF}" destId="{6FEB0D83-D239-4272-8D44-C789DB5FEDA8}" srcOrd="1" destOrd="0" parTransId="{F0EB9201-93FB-40C8-98F5-D4D560E0C9AB}" sibTransId="{0614CACF-BAD4-4988-9B83-108A3D2E2BF6}"/>
    <dgm:cxn modelId="{F900172C-1CAC-47E1-A6D1-8E9FB396E97D}" srcId="{B488E054-C9AE-404E-9AC1-955EA89956EF}" destId="{0B4D2219-BF7A-4A9F-B664-B538B0229692}" srcOrd="6" destOrd="0" parTransId="{FC7F76F5-CEBE-4BC8-ABCA-4551C76CEDBE}" sibTransId="{4A548078-725B-4F77-A964-97D7D917D904}"/>
    <dgm:cxn modelId="{A9A2D835-7234-41D5-98A3-340224B3A594}" type="presOf" srcId="{B488E054-C9AE-404E-9AC1-955EA89956EF}" destId="{3B2CBEB0-C4D2-4577-8C9F-7EAAF69E5C00}" srcOrd="0" destOrd="0" presId="urn:microsoft.com/office/officeart/2005/8/layout/StepDownProcess"/>
    <dgm:cxn modelId="{E3300B65-3B14-40D7-9D34-21ED24524B21}" type="presOf" srcId="{329E04C3-DB9F-402B-936F-7EE02799ABC1}" destId="{A97F8C1E-35DA-48E5-A158-D65872392ED6}" srcOrd="0" destOrd="0" presId="urn:microsoft.com/office/officeart/2005/8/layout/StepDownProcess"/>
    <dgm:cxn modelId="{345F2748-C25F-4BED-ADD7-08E418AC7A4D}" srcId="{B488E054-C9AE-404E-9AC1-955EA89956EF}" destId="{4DBB54D5-C759-420A-9D7C-399B40F86AE6}" srcOrd="2" destOrd="0" parTransId="{17A33543-D126-4E1A-BC4E-6944B7C4EDB0}" sibTransId="{C89EF409-64FA-46AE-A5AC-C8EB58EEE35B}"/>
    <dgm:cxn modelId="{54D74C69-79BF-4B94-839B-BC411E30FBDF}" srcId="{B488E054-C9AE-404E-9AC1-955EA89956EF}" destId="{40323D6B-5E18-4A50-9C47-F94230D05AE3}" srcOrd="0" destOrd="0" parTransId="{7FE2D43E-9DE6-4C6D-8A39-9954DECE9606}" sibTransId="{E815AA5E-3F7A-44BC-9E48-23FDBE52B72E}"/>
    <dgm:cxn modelId="{4214C878-1C2C-4E31-B7E3-8FFAC18F8D51}" type="presOf" srcId="{35E2D675-6512-4E40-8335-72FBA7212D7A}" destId="{857664E2-4E49-4A2E-97D7-0EE61EA18A16}" srcOrd="0" destOrd="0" presId="urn:microsoft.com/office/officeart/2005/8/layout/StepDownProcess"/>
    <dgm:cxn modelId="{E3340780-03B2-47EF-A08B-398148E2DD4C}" type="presOf" srcId="{40323D6B-5E18-4A50-9C47-F94230D05AE3}" destId="{8C784A70-142F-4177-8F1B-9C96C57638B1}" srcOrd="0" destOrd="0" presId="urn:microsoft.com/office/officeart/2005/8/layout/StepDownProcess"/>
    <dgm:cxn modelId="{02353E83-6D1C-465F-9D31-EB43BF0CDC4F}" type="presOf" srcId="{AFF7ECD2-D1F6-42DC-9608-68B3A501660E}" destId="{918E1BD4-F84F-4C0C-95E2-AFA98693BFD7}" srcOrd="0" destOrd="0" presId="urn:microsoft.com/office/officeart/2005/8/layout/StepDownProcess"/>
    <dgm:cxn modelId="{0496699A-91C7-48A4-B85B-AD63A495E084}" type="presOf" srcId="{6FEB0D83-D239-4272-8D44-C789DB5FEDA8}" destId="{290205FD-D487-4F13-A99F-73235F35D69B}" srcOrd="0" destOrd="0" presId="urn:microsoft.com/office/officeart/2005/8/layout/StepDownProcess"/>
    <dgm:cxn modelId="{D7FFD6A0-1E1E-485D-BE4F-D6F519116836}" srcId="{B488E054-C9AE-404E-9AC1-955EA89956EF}" destId="{35E2D675-6512-4E40-8335-72FBA7212D7A}" srcOrd="4" destOrd="0" parTransId="{DE330C47-F0A4-476B-ACB4-AC6040B809C4}" sibTransId="{EBFF4300-BDA0-4F0A-9359-B0B877E5276A}"/>
    <dgm:cxn modelId="{F8DE6BA3-C1EA-4521-92E7-0DE2B8D84232}" srcId="{B488E054-C9AE-404E-9AC1-955EA89956EF}" destId="{329E04C3-DB9F-402B-936F-7EE02799ABC1}" srcOrd="3" destOrd="0" parTransId="{9EEF05E5-C4D8-4BC5-B400-36AF84081D1C}" sibTransId="{49FE0393-941E-42AF-BF31-B4CAAB9D0DC3}"/>
    <dgm:cxn modelId="{103739CD-D1D5-45C7-84F7-6F296B5E6041}" type="presOf" srcId="{4DBB54D5-C759-420A-9D7C-399B40F86AE6}" destId="{38B18939-670F-4B72-A4BC-67DA60802A6E}" srcOrd="0" destOrd="0" presId="urn:microsoft.com/office/officeart/2005/8/layout/StepDownProcess"/>
    <dgm:cxn modelId="{B60E9DDC-4FBF-43F1-862D-52846AB15F1C}" type="presOf" srcId="{0B4D2219-BF7A-4A9F-B664-B538B0229692}" destId="{3416C295-AA01-4538-9321-8FEFAE59F5D5}" srcOrd="0" destOrd="0" presId="urn:microsoft.com/office/officeart/2005/8/layout/StepDownProcess"/>
    <dgm:cxn modelId="{306802F6-A198-4E48-9930-0DB9EE7462C6}" srcId="{B488E054-C9AE-404E-9AC1-955EA89956EF}" destId="{AFF7ECD2-D1F6-42DC-9608-68B3A501660E}" srcOrd="5" destOrd="0" parTransId="{FB655BC2-F61F-4895-9572-7A4FD5E2D077}" sibTransId="{A46878C6-2A93-4514-A1D5-64BDA59C3DAB}"/>
    <dgm:cxn modelId="{99BC4AD3-2BAC-4A4D-BBC6-980E8E9E255F}" type="presParOf" srcId="{3B2CBEB0-C4D2-4577-8C9F-7EAAF69E5C00}" destId="{2DF4FE09-8BBF-4868-8154-90A692C95609}" srcOrd="0" destOrd="0" presId="urn:microsoft.com/office/officeart/2005/8/layout/StepDownProcess"/>
    <dgm:cxn modelId="{9BD19281-16E3-48C4-A60E-9FD658C0E44E}" type="presParOf" srcId="{2DF4FE09-8BBF-4868-8154-90A692C95609}" destId="{F168FEF8-8CC6-4C04-9A7F-EF41276BEFEE}" srcOrd="0" destOrd="0" presId="urn:microsoft.com/office/officeart/2005/8/layout/StepDownProcess"/>
    <dgm:cxn modelId="{BB828431-C676-4198-BB37-17739AD60CFB}" type="presParOf" srcId="{2DF4FE09-8BBF-4868-8154-90A692C95609}" destId="{8C784A70-142F-4177-8F1B-9C96C57638B1}" srcOrd="1" destOrd="0" presId="urn:microsoft.com/office/officeart/2005/8/layout/StepDownProcess"/>
    <dgm:cxn modelId="{1C31AF49-0CBD-40E5-A78E-1A15C0F02CCA}" type="presParOf" srcId="{2DF4FE09-8BBF-4868-8154-90A692C95609}" destId="{3ACF73D7-3DB0-4AFC-98F9-499F7E1A1E63}" srcOrd="2" destOrd="0" presId="urn:microsoft.com/office/officeart/2005/8/layout/StepDownProcess"/>
    <dgm:cxn modelId="{545A94FD-1B78-4AE5-9ED9-81CEDF605367}" type="presParOf" srcId="{3B2CBEB0-C4D2-4577-8C9F-7EAAF69E5C00}" destId="{35D9D266-70D5-403E-9C55-BF8A4C689A8A}" srcOrd="1" destOrd="0" presId="urn:microsoft.com/office/officeart/2005/8/layout/StepDownProcess"/>
    <dgm:cxn modelId="{468515CE-6CB0-47D4-B01C-728CB099FDAB}" type="presParOf" srcId="{3B2CBEB0-C4D2-4577-8C9F-7EAAF69E5C00}" destId="{5428175E-DF71-47E0-8D39-0EED8D422332}" srcOrd="2" destOrd="0" presId="urn:microsoft.com/office/officeart/2005/8/layout/StepDownProcess"/>
    <dgm:cxn modelId="{DE8D863F-581E-409E-8A74-A3475B56BEDD}" type="presParOf" srcId="{5428175E-DF71-47E0-8D39-0EED8D422332}" destId="{B502E015-AA72-4D6C-BE35-B5B5E1DB9908}" srcOrd="0" destOrd="0" presId="urn:microsoft.com/office/officeart/2005/8/layout/StepDownProcess"/>
    <dgm:cxn modelId="{546C8C2D-5782-4112-A55A-56CD68C2DB66}" type="presParOf" srcId="{5428175E-DF71-47E0-8D39-0EED8D422332}" destId="{290205FD-D487-4F13-A99F-73235F35D69B}" srcOrd="1" destOrd="0" presId="urn:microsoft.com/office/officeart/2005/8/layout/StepDownProcess"/>
    <dgm:cxn modelId="{2185EFBA-5C77-4631-A263-5F4EFADC0BBC}" type="presParOf" srcId="{5428175E-DF71-47E0-8D39-0EED8D422332}" destId="{AD12A533-5962-48D2-8602-0B9EC9C22049}" srcOrd="2" destOrd="0" presId="urn:microsoft.com/office/officeart/2005/8/layout/StepDownProcess"/>
    <dgm:cxn modelId="{213E7489-F8B3-4983-9FD2-C9419F56B9FF}" type="presParOf" srcId="{3B2CBEB0-C4D2-4577-8C9F-7EAAF69E5C00}" destId="{0CEC5FF9-D951-4338-8D37-3D9A131CC19D}" srcOrd="3" destOrd="0" presId="urn:microsoft.com/office/officeart/2005/8/layout/StepDownProcess"/>
    <dgm:cxn modelId="{B1CA0CBF-AB0F-4412-98DA-43CBDC5CBB4B}" type="presParOf" srcId="{3B2CBEB0-C4D2-4577-8C9F-7EAAF69E5C00}" destId="{FB9E8E3B-B228-4E70-B9A6-6B8C7071DB26}" srcOrd="4" destOrd="0" presId="urn:microsoft.com/office/officeart/2005/8/layout/StepDownProcess"/>
    <dgm:cxn modelId="{9B97BEA8-25F5-4216-8AD8-7D5FE151A91C}" type="presParOf" srcId="{FB9E8E3B-B228-4E70-B9A6-6B8C7071DB26}" destId="{26F01243-5ED8-40C7-800C-099E09B0E437}" srcOrd="0" destOrd="0" presId="urn:microsoft.com/office/officeart/2005/8/layout/StepDownProcess"/>
    <dgm:cxn modelId="{F9BDBB55-091E-4B9E-99DF-D0C57D5E05ED}" type="presParOf" srcId="{FB9E8E3B-B228-4E70-B9A6-6B8C7071DB26}" destId="{38B18939-670F-4B72-A4BC-67DA60802A6E}" srcOrd="1" destOrd="0" presId="urn:microsoft.com/office/officeart/2005/8/layout/StepDownProcess"/>
    <dgm:cxn modelId="{86E7ED60-EEFD-430B-A0E7-0DFEC90FE4F0}" type="presParOf" srcId="{FB9E8E3B-B228-4E70-B9A6-6B8C7071DB26}" destId="{2B5C9110-322A-444E-ACF4-CA50CB2C6F84}" srcOrd="2" destOrd="0" presId="urn:microsoft.com/office/officeart/2005/8/layout/StepDownProcess"/>
    <dgm:cxn modelId="{5B1F6182-A900-41B8-956A-1C2AFA4BB714}" type="presParOf" srcId="{3B2CBEB0-C4D2-4577-8C9F-7EAAF69E5C00}" destId="{D4928AF8-77AD-4E41-A736-E699D5F07A0B}" srcOrd="5" destOrd="0" presId="urn:microsoft.com/office/officeart/2005/8/layout/StepDownProcess"/>
    <dgm:cxn modelId="{E79082A2-975D-408A-A0CD-C34C496AE344}" type="presParOf" srcId="{3B2CBEB0-C4D2-4577-8C9F-7EAAF69E5C00}" destId="{8E379936-D59D-4C70-A4F1-39F7FCE00EF3}" srcOrd="6" destOrd="0" presId="urn:microsoft.com/office/officeart/2005/8/layout/StepDownProcess"/>
    <dgm:cxn modelId="{9026B2E8-B381-4F13-95F9-7360200C0EA5}" type="presParOf" srcId="{8E379936-D59D-4C70-A4F1-39F7FCE00EF3}" destId="{1772C534-D804-460B-A517-9BDFCFD177A3}" srcOrd="0" destOrd="0" presId="urn:microsoft.com/office/officeart/2005/8/layout/StepDownProcess"/>
    <dgm:cxn modelId="{F13B2953-FA99-4246-8B60-2598F9BC19B8}" type="presParOf" srcId="{8E379936-D59D-4C70-A4F1-39F7FCE00EF3}" destId="{A97F8C1E-35DA-48E5-A158-D65872392ED6}" srcOrd="1" destOrd="0" presId="urn:microsoft.com/office/officeart/2005/8/layout/StepDownProcess"/>
    <dgm:cxn modelId="{AC37F2C5-A74E-484A-8640-98BC6F34EE00}" type="presParOf" srcId="{8E379936-D59D-4C70-A4F1-39F7FCE00EF3}" destId="{277A6F08-C20C-4202-B719-3737F1964149}" srcOrd="2" destOrd="0" presId="urn:microsoft.com/office/officeart/2005/8/layout/StepDownProcess"/>
    <dgm:cxn modelId="{E53C5EFE-652A-4A93-9472-E99D554C0ABE}" type="presParOf" srcId="{3B2CBEB0-C4D2-4577-8C9F-7EAAF69E5C00}" destId="{AD102197-273A-44F5-B132-164BA913942C}" srcOrd="7" destOrd="0" presId="urn:microsoft.com/office/officeart/2005/8/layout/StepDownProcess"/>
    <dgm:cxn modelId="{878770A2-C239-40DB-9726-FB37E3B58E21}" type="presParOf" srcId="{3B2CBEB0-C4D2-4577-8C9F-7EAAF69E5C00}" destId="{B2F6DF08-9380-4CB8-9D66-E9786EB8CBA2}" srcOrd="8" destOrd="0" presId="urn:microsoft.com/office/officeart/2005/8/layout/StepDownProcess"/>
    <dgm:cxn modelId="{C9598EC5-A626-4CCB-9360-3BD317FA239E}" type="presParOf" srcId="{B2F6DF08-9380-4CB8-9D66-E9786EB8CBA2}" destId="{79E51098-F495-4573-856D-09B1093DBCD9}" srcOrd="0" destOrd="0" presId="urn:microsoft.com/office/officeart/2005/8/layout/StepDownProcess"/>
    <dgm:cxn modelId="{8CDEC86A-52FA-49A6-AF11-6C5362A4AC31}" type="presParOf" srcId="{B2F6DF08-9380-4CB8-9D66-E9786EB8CBA2}" destId="{857664E2-4E49-4A2E-97D7-0EE61EA18A16}" srcOrd="1" destOrd="0" presId="urn:microsoft.com/office/officeart/2005/8/layout/StepDownProcess"/>
    <dgm:cxn modelId="{D791FDE2-C46F-4254-ABAC-384FB7D30843}" type="presParOf" srcId="{B2F6DF08-9380-4CB8-9D66-E9786EB8CBA2}" destId="{6B2B30CE-AA1A-4908-B066-EB015FBD9B4F}" srcOrd="2" destOrd="0" presId="urn:microsoft.com/office/officeart/2005/8/layout/StepDownProcess"/>
    <dgm:cxn modelId="{D3D17721-AAFD-45E5-ADAA-B2F43392DFDB}" type="presParOf" srcId="{3B2CBEB0-C4D2-4577-8C9F-7EAAF69E5C00}" destId="{7A14CB22-FF54-44BC-B5CB-DF5329B23496}" srcOrd="9" destOrd="0" presId="urn:microsoft.com/office/officeart/2005/8/layout/StepDownProcess"/>
    <dgm:cxn modelId="{BEA3F0E3-35C3-4FA1-9E2A-9FB5FBB90D0E}" type="presParOf" srcId="{3B2CBEB0-C4D2-4577-8C9F-7EAAF69E5C00}" destId="{664F0BC5-92E0-4026-895D-8F3335F3B81C}" srcOrd="10" destOrd="0" presId="urn:microsoft.com/office/officeart/2005/8/layout/StepDownProcess"/>
    <dgm:cxn modelId="{E383EC90-24D0-41D5-99AD-DBFC30C382AC}" type="presParOf" srcId="{664F0BC5-92E0-4026-895D-8F3335F3B81C}" destId="{02BA7718-5F36-42B8-BE03-4E0B566F1564}" srcOrd="0" destOrd="0" presId="urn:microsoft.com/office/officeart/2005/8/layout/StepDownProcess"/>
    <dgm:cxn modelId="{FAC5C887-9794-420F-89D3-32DBA149C87B}" type="presParOf" srcId="{664F0BC5-92E0-4026-895D-8F3335F3B81C}" destId="{918E1BD4-F84F-4C0C-95E2-AFA98693BFD7}" srcOrd="1" destOrd="0" presId="urn:microsoft.com/office/officeart/2005/8/layout/StepDownProcess"/>
    <dgm:cxn modelId="{D86F8361-39E6-4C11-8362-8E44E5EBCECC}" type="presParOf" srcId="{664F0BC5-92E0-4026-895D-8F3335F3B81C}" destId="{823AFAD1-1AAE-464A-89CB-4EEF2BBD9EDC}" srcOrd="2" destOrd="0" presId="urn:microsoft.com/office/officeart/2005/8/layout/StepDownProcess"/>
    <dgm:cxn modelId="{DE4B544A-4739-4C80-B4ED-612957E9ECCC}" type="presParOf" srcId="{3B2CBEB0-C4D2-4577-8C9F-7EAAF69E5C00}" destId="{DB92BED7-3D52-4DE1-84D6-00B9B8CC62E3}" srcOrd="11" destOrd="0" presId="urn:microsoft.com/office/officeart/2005/8/layout/StepDownProcess"/>
    <dgm:cxn modelId="{84918F81-BCD7-4A65-9549-91923697DBA8}" type="presParOf" srcId="{3B2CBEB0-C4D2-4577-8C9F-7EAAF69E5C00}" destId="{6A612E95-EB3E-41C0-8BC1-396EAB550B91}" srcOrd="12" destOrd="0" presId="urn:microsoft.com/office/officeart/2005/8/layout/StepDownProcess"/>
    <dgm:cxn modelId="{786CDE39-E92F-42E6-AE8D-DB03896D16EC}" type="presParOf" srcId="{6A612E95-EB3E-41C0-8BC1-396EAB550B91}" destId="{3416C295-AA01-4538-9321-8FEFAE59F5D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8FEF8-8CC6-4C04-9A7F-EF41276BEFEE}">
      <dsp:nvSpPr>
        <dsp:cNvPr id="0" name=""/>
        <dsp:cNvSpPr/>
      </dsp:nvSpPr>
      <dsp:spPr>
        <a:xfrm rot="5400000">
          <a:off x="366393" y="1157807"/>
          <a:ext cx="395111" cy="44982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784A70-142F-4177-8F1B-9C96C57638B1}">
      <dsp:nvSpPr>
        <dsp:cNvPr id="0" name=""/>
        <dsp:cNvSpPr/>
      </dsp:nvSpPr>
      <dsp:spPr>
        <a:xfrm>
          <a:off x="0" y="528423"/>
          <a:ext cx="1725422" cy="613877"/>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latin typeface="Didact Gothic" panose="00000500000000000000" pitchFamily="2" charset="0"/>
            </a:rPr>
            <a:t>LAS AFECTACIONES DE LA AUTOMATIZACIÓN EN LA SOCIEDAD</a:t>
          </a:r>
          <a:endParaRPr lang="es-MX" sz="800" kern="1200">
            <a:latin typeface="Didact Gothic" panose="00000500000000000000" pitchFamily="2" charset="0"/>
          </a:endParaRPr>
        </a:p>
      </dsp:txBody>
      <dsp:txXfrm>
        <a:off x="29972" y="558395"/>
        <a:ext cx="1665478" cy="553933"/>
      </dsp:txXfrm>
    </dsp:sp>
    <dsp:sp modelId="{3ACF73D7-3DB0-4AFC-98F9-499F7E1A1E63}">
      <dsp:nvSpPr>
        <dsp:cNvPr id="0" name=""/>
        <dsp:cNvSpPr/>
      </dsp:nvSpPr>
      <dsp:spPr>
        <a:xfrm>
          <a:off x="1197415" y="737164"/>
          <a:ext cx="483756" cy="376297"/>
        </a:xfrm>
        <a:prstGeom prst="rect">
          <a:avLst/>
        </a:prstGeom>
        <a:noFill/>
        <a:ln>
          <a:noFill/>
        </a:ln>
        <a:effectLst/>
      </dsp:spPr>
      <dsp:style>
        <a:lnRef idx="0">
          <a:scrgbClr r="0" g="0" b="0"/>
        </a:lnRef>
        <a:fillRef idx="0">
          <a:scrgbClr r="0" g="0" b="0"/>
        </a:fillRef>
        <a:effectRef idx="0">
          <a:scrgbClr r="0" g="0" b="0"/>
        </a:effectRef>
        <a:fontRef idx="minor"/>
      </dsp:style>
    </dsp:sp>
    <dsp:sp modelId="{B502E015-AA72-4D6C-BE35-B5B5E1DB9908}">
      <dsp:nvSpPr>
        <dsp:cNvPr id="0" name=""/>
        <dsp:cNvSpPr/>
      </dsp:nvSpPr>
      <dsp:spPr>
        <a:xfrm rot="5400000">
          <a:off x="1205095" y="1689820"/>
          <a:ext cx="395111" cy="44982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0205FD-D487-4F13-A99F-73235F35D69B}">
      <dsp:nvSpPr>
        <dsp:cNvPr id="0" name=""/>
        <dsp:cNvSpPr/>
      </dsp:nvSpPr>
      <dsp:spPr>
        <a:xfrm>
          <a:off x="830339" y="1215753"/>
          <a:ext cx="1602119" cy="46557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solidFill>
                <a:schemeClr val="lt1"/>
              </a:solidFill>
              <a:latin typeface="Didact Gothic" panose="00000500000000000000" pitchFamily="2" charset="0"/>
            </a:rPr>
            <a:t>LAS TECNOLOGÍAS INTELIGENTES Y SUS AFECTACIONES LABORALES</a:t>
          </a:r>
          <a:endParaRPr lang="es-MX" sz="800" kern="1200">
            <a:latin typeface="Didact Gothic" panose="00000500000000000000" pitchFamily="2" charset="0"/>
          </a:endParaRPr>
        </a:p>
      </dsp:txBody>
      <dsp:txXfrm>
        <a:off x="853070" y="1238484"/>
        <a:ext cx="1556657" cy="420111"/>
      </dsp:txXfrm>
    </dsp:sp>
    <dsp:sp modelId="{AD12A533-5962-48D2-8602-0B9EC9C22049}">
      <dsp:nvSpPr>
        <dsp:cNvPr id="0" name=""/>
        <dsp:cNvSpPr/>
      </dsp:nvSpPr>
      <dsp:spPr>
        <a:xfrm>
          <a:off x="1963966" y="1260156"/>
          <a:ext cx="483756" cy="376297"/>
        </a:xfrm>
        <a:prstGeom prst="rect">
          <a:avLst/>
        </a:prstGeom>
        <a:noFill/>
        <a:ln>
          <a:noFill/>
        </a:ln>
        <a:effectLst/>
      </dsp:spPr>
      <dsp:style>
        <a:lnRef idx="0">
          <a:scrgbClr r="0" g="0" b="0"/>
        </a:lnRef>
        <a:fillRef idx="0">
          <a:scrgbClr r="0" g="0" b="0"/>
        </a:fillRef>
        <a:effectRef idx="0">
          <a:scrgbClr r="0" g="0" b="0"/>
        </a:effectRef>
        <a:fontRef idx="minor"/>
      </dsp:style>
    </dsp:sp>
    <dsp:sp modelId="{26F01243-5ED8-40C7-800C-099E09B0E437}">
      <dsp:nvSpPr>
        <dsp:cNvPr id="0" name=""/>
        <dsp:cNvSpPr/>
      </dsp:nvSpPr>
      <dsp:spPr>
        <a:xfrm rot="5400000">
          <a:off x="2043688" y="2176735"/>
          <a:ext cx="395111" cy="44982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B18939-670F-4B72-A4BC-67DA60802A6E}">
      <dsp:nvSpPr>
        <dsp:cNvPr id="0" name=""/>
        <dsp:cNvSpPr/>
      </dsp:nvSpPr>
      <dsp:spPr>
        <a:xfrm>
          <a:off x="1658541" y="1738746"/>
          <a:ext cx="1460558" cy="46557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latin typeface="Didact Gothic" panose="00000500000000000000" pitchFamily="2" charset="0"/>
            </a:rPr>
            <a:t>LAS PROBLEMÁTICAS DE LA AUTOMATIZACIÓN COMO EMPLEADO</a:t>
          </a:r>
          <a:endParaRPr lang="es-MX" sz="800" kern="1200">
            <a:latin typeface="Didact Gothic" panose="00000500000000000000" pitchFamily="2" charset="0"/>
          </a:endParaRPr>
        </a:p>
      </dsp:txBody>
      <dsp:txXfrm>
        <a:off x="1681272" y="1761477"/>
        <a:ext cx="1415096" cy="420111"/>
      </dsp:txXfrm>
    </dsp:sp>
    <dsp:sp modelId="{2B5C9110-322A-444E-ACF4-CA50CB2C6F84}">
      <dsp:nvSpPr>
        <dsp:cNvPr id="0" name=""/>
        <dsp:cNvSpPr/>
      </dsp:nvSpPr>
      <dsp:spPr>
        <a:xfrm>
          <a:off x="2721389" y="1783149"/>
          <a:ext cx="483756" cy="376297"/>
        </a:xfrm>
        <a:prstGeom prst="rect">
          <a:avLst/>
        </a:prstGeom>
        <a:noFill/>
        <a:ln>
          <a:noFill/>
        </a:ln>
        <a:effectLst/>
      </dsp:spPr>
      <dsp:style>
        <a:lnRef idx="0">
          <a:scrgbClr r="0" g="0" b="0"/>
        </a:lnRef>
        <a:fillRef idx="0">
          <a:scrgbClr r="0" g="0" b="0"/>
        </a:fillRef>
        <a:effectRef idx="0">
          <a:scrgbClr r="0" g="0" b="0"/>
        </a:effectRef>
        <a:fontRef idx="minor"/>
      </dsp:style>
    </dsp:sp>
    <dsp:sp modelId="{1772C534-D804-460B-A517-9BDFCFD177A3}">
      <dsp:nvSpPr>
        <dsp:cNvPr id="0" name=""/>
        <dsp:cNvSpPr/>
      </dsp:nvSpPr>
      <dsp:spPr>
        <a:xfrm rot="5400000">
          <a:off x="2911691" y="2699728"/>
          <a:ext cx="395111" cy="44982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F8C1E-35DA-48E5-A158-D65872392ED6}">
      <dsp:nvSpPr>
        <dsp:cNvPr id="0" name=""/>
        <dsp:cNvSpPr/>
      </dsp:nvSpPr>
      <dsp:spPr>
        <a:xfrm>
          <a:off x="2486744" y="2261739"/>
          <a:ext cx="1305668" cy="46557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latin typeface="Didact Gothic" panose="00000500000000000000" pitchFamily="2" charset="0"/>
            </a:rPr>
            <a:t>LAS PROBLEMÁTICAS DE LA AUTOMATIZACIÓN COMO EMPRESARIO	</a:t>
          </a:r>
          <a:endParaRPr lang="es-MX" sz="800" kern="1200">
            <a:latin typeface="Didact Gothic" panose="00000500000000000000" pitchFamily="2" charset="0"/>
          </a:endParaRPr>
        </a:p>
      </dsp:txBody>
      <dsp:txXfrm>
        <a:off x="2509475" y="2284470"/>
        <a:ext cx="1260206" cy="420111"/>
      </dsp:txXfrm>
    </dsp:sp>
    <dsp:sp modelId="{277A6F08-C20C-4202-B719-3737F1964149}">
      <dsp:nvSpPr>
        <dsp:cNvPr id="0" name=""/>
        <dsp:cNvSpPr/>
      </dsp:nvSpPr>
      <dsp:spPr>
        <a:xfrm>
          <a:off x="3472146" y="2306142"/>
          <a:ext cx="483756" cy="376297"/>
        </a:xfrm>
        <a:prstGeom prst="rect">
          <a:avLst/>
        </a:prstGeom>
        <a:noFill/>
        <a:ln>
          <a:noFill/>
        </a:ln>
        <a:effectLst/>
      </dsp:spPr>
      <dsp:style>
        <a:lnRef idx="0">
          <a:scrgbClr r="0" g="0" b="0"/>
        </a:lnRef>
        <a:fillRef idx="0">
          <a:scrgbClr r="0" g="0" b="0"/>
        </a:fillRef>
        <a:effectRef idx="0">
          <a:scrgbClr r="0" g="0" b="0"/>
        </a:effectRef>
        <a:fontRef idx="minor"/>
      </dsp:style>
    </dsp:sp>
    <dsp:sp modelId="{79E51098-F495-4573-856D-09B1093DBCD9}">
      <dsp:nvSpPr>
        <dsp:cNvPr id="0" name=""/>
        <dsp:cNvSpPr/>
      </dsp:nvSpPr>
      <dsp:spPr>
        <a:xfrm rot="5400000">
          <a:off x="3783959" y="3222721"/>
          <a:ext cx="395111" cy="44982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7664E2-4E49-4A2E-97D7-0EE61EA18A16}">
      <dsp:nvSpPr>
        <dsp:cNvPr id="0" name=""/>
        <dsp:cNvSpPr/>
      </dsp:nvSpPr>
      <dsp:spPr>
        <a:xfrm>
          <a:off x="3314947" y="2784731"/>
          <a:ext cx="1393798" cy="46557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latin typeface="Didact Gothic" panose="00000500000000000000" pitchFamily="2" charset="0"/>
            </a:rPr>
            <a:t>LA TECNOLOGÍA Y LOS ROBOTS REEMPLAZARÁN A LOS HUMANOS</a:t>
          </a:r>
        </a:p>
      </dsp:txBody>
      <dsp:txXfrm>
        <a:off x="3337678" y="2807462"/>
        <a:ext cx="1348336" cy="420111"/>
      </dsp:txXfrm>
    </dsp:sp>
    <dsp:sp modelId="{6B2B30CE-AA1A-4908-B066-EB015FBD9B4F}">
      <dsp:nvSpPr>
        <dsp:cNvPr id="0" name=""/>
        <dsp:cNvSpPr/>
      </dsp:nvSpPr>
      <dsp:spPr>
        <a:xfrm>
          <a:off x="4344414" y="2829134"/>
          <a:ext cx="483756" cy="376297"/>
        </a:xfrm>
        <a:prstGeom prst="rect">
          <a:avLst/>
        </a:prstGeom>
        <a:noFill/>
        <a:ln>
          <a:noFill/>
        </a:ln>
        <a:effectLst/>
      </dsp:spPr>
      <dsp:style>
        <a:lnRef idx="0">
          <a:scrgbClr r="0" g="0" b="0"/>
        </a:lnRef>
        <a:fillRef idx="0">
          <a:scrgbClr r="0" g="0" b="0"/>
        </a:fillRef>
        <a:effectRef idx="0">
          <a:scrgbClr r="0" g="0" b="0"/>
        </a:effectRef>
        <a:fontRef idx="minor"/>
      </dsp:style>
    </dsp:sp>
    <dsp:sp modelId="{02BA7718-5F36-42B8-BE03-4E0B566F1564}">
      <dsp:nvSpPr>
        <dsp:cNvPr id="0" name=""/>
        <dsp:cNvSpPr/>
      </dsp:nvSpPr>
      <dsp:spPr>
        <a:xfrm rot="5400000">
          <a:off x="4544544" y="3745713"/>
          <a:ext cx="395111" cy="449820"/>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8E1BD4-F84F-4C0C-95E2-AFA98693BFD7}">
      <dsp:nvSpPr>
        <dsp:cNvPr id="0" name=""/>
        <dsp:cNvSpPr/>
      </dsp:nvSpPr>
      <dsp:spPr>
        <a:xfrm>
          <a:off x="4143149" y="3307724"/>
          <a:ext cx="1258563" cy="46557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latin typeface="Didact Gothic" panose="00000500000000000000" pitchFamily="2" charset="0"/>
            </a:rPr>
            <a:t>OPORTUNIDADES EN LA AUTOMATIZACIÓN: FORMACIÓN CONTINUA</a:t>
          </a:r>
        </a:p>
      </dsp:txBody>
      <dsp:txXfrm>
        <a:off x="4165880" y="3330455"/>
        <a:ext cx="1213101" cy="420111"/>
      </dsp:txXfrm>
    </dsp:sp>
    <dsp:sp modelId="{823AFAD1-1AAE-464A-89CB-4EEF2BBD9EDC}">
      <dsp:nvSpPr>
        <dsp:cNvPr id="0" name=""/>
        <dsp:cNvSpPr/>
      </dsp:nvSpPr>
      <dsp:spPr>
        <a:xfrm>
          <a:off x="5104999" y="3352127"/>
          <a:ext cx="483756" cy="376297"/>
        </a:xfrm>
        <a:prstGeom prst="rect">
          <a:avLst/>
        </a:prstGeom>
        <a:noFill/>
        <a:ln>
          <a:noFill/>
        </a:ln>
        <a:effectLst/>
      </dsp:spPr>
      <dsp:style>
        <a:lnRef idx="0">
          <a:scrgbClr r="0" g="0" b="0"/>
        </a:lnRef>
        <a:fillRef idx="0">
          <a:scrgbClr r="0" g="0" b="0"/>
        </a:fillRef>
        <a:effectRef idx="0">
          <a:scrgbClr r="0" g="0" b="0"/>
        </a:effectRef>
        <a:fontRef idx="minor"/>
      </dsp:style>
    </dsp:sp>
    <dsp:sp modelId="{3416C295-AA01-4538-9321-8FEFAE59F5D5}">
      <dsp:nvSpPr>
        <dsp:cNvPr id="0" name=""/>
        <dsp:cNvSpPr/>
      </dsp:nvSpPr>
      <dsp:spPr>
        <a:xfrm>
          <a:off x="4971352" y="3830717"/>
          <a:ext cx="1229190" cy="465573"/>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s-MX" sz="800" kern="1200" dirty="0">
              <a:latin typeface="Didact Gothic" panose="00000500000000000000" pitchFamily="2" charset="0"/>
            </a:rPr>
            <a:t>LA AUTOMATIZACIÓN Y EL DESEMPLEO TECNOLÓGICO</a:t>
          </a:r>
        </a:p>
      </dsp:txBody>
      <dsp:txXfrm>
        <a:off x="4994083" y="3853448"/>
        <a:ext cx="1183728" cy="42011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7b02797fa4_2_1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7b02797fa4_2_1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7b02797fa4_2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7b02797fa4_2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a1249ffcf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a1249ffcf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a1249ffcf0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a1249ffcf0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f2cce1e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7b02797fa4_2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7b02797fa4_2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53f580c57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0" name="Google Shape;1990;g53f580c5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b02797fa4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b02797fa4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f6f6f20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f6f6f2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b02797fa4_2_2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7b02797fa4_2_2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a1249ffcf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a1249ffcf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a1249ffcf0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a1249ffcf0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7b02797fa4_2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7b02797fa4_2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b02797fa4_2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7b02797fa4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p:nvPr/>
        </p:nvSpPr>
        <p:spPr>
          <a:xfrm>
            <a:off x="-3537625" y="711975"/>
            <a:ext cx="7035600" cy="3277200"/>
          </a:xfrm>
          <a:prstGeom prst="triangle">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255025"/>
            <a:ext cx="4322700" cy="3891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034200" y="0"/>
            <a:ext cx="10867800" cy="51435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805750" y="2198675"/>
            <a:ext cx="4322700" cy="1508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Clr>
                <a:schemeClr val="lt1"/>
              </a:buClr>
              <a:buSzPts val="4700"/>
              <a:buFont typeface="Julius Sans One"/>
              <a:buNone/>
              <a:defRPr sz="4000" b="1">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299250" y="4154375"/>
            <a:ext cx="3829200" cy="248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9">
  <p:cSld name="CUSTOM_21_1_1">
    <p:bg>
      <p:bgPr>
        <a:solidFill>
          <a:schemeClr val="accent6"/>
        </a:solidFill>
        <a:effectLst/>
      </p:bgPr>
    </p:bg>
    <p:spTree>
      <p:nvGrpSpPr>
        <p:cNvPr id="1" name="Shape 161"/>
        <p:cNvGrpSpPr/>
        <p:nvPr/>
      </p:nvGrpSpPr>
      <p:grpSpPr>
        <a:xfrm>
          <a:off x="0" y="0"/>
          <a:ext cx="0" cy="0"/>
          <a:chOff x="0" y="0"/>
          <a:chExt cx="0" cy="0"/>
        </a:xfrm>
      </p:grpSpPr>
      <p:sp>
        <p:nvSpPr>
          <p:cNvPr id="162" name="Google Shape;162;p26"/>
          <p:cNvSpPr/>
          <p:nvPr/>
        </p:nvSpPr>
        <p:spPr>
          <a:xfrm rot="10800000" flipH="1">
            <a:off x="-2390100" y="-102475"/>
            <a:ext cx="13887000" cy="6572400"/>
          </a:xfrm>
          <a:prstGeom prst="triangle">
            <a:avLst>
              <a:gd name="adj" fmla="val 498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5261951" y="1545125"/>
            <a:ext cx="7035600" cy="3277200"/>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a:spLocks noGrp="1"/>
          </p:cNvSpPr>
          <p:nvPr>
            <p:ph type="body" idx="1"/>
          </p:nvPr>
        </p:nvSpPr>
        <p:spPr>
          <a:xfrm>
            <a:off x="2434275" y="3133239"/>
            <a:ext cx="4275300" cy="481200"/>
          </a:xfrm>
          <a:prstGeom prst="rect">
            <a:avLst/>
          </a:prstGeom>
        </p:spPr>
        <p:txBody>
          <a:bodyPr spcFirstLastPara="1" wrap="square" lIns="91425" tIns="91425" rIns="91425" bIns="91425" anchor="t" anchorCtr="0">
            <a:noAutofit/>
          </a:bodyPr>
          <a:lstStyle>
            <a:lvl1pPr marL="457200" lvl="0" indent="-323850" algn="ctr" rtl="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marL="914400" lvl="1" indent="-298450" rtl="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marL="1371600" lvl="2"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marL="1828800" lvl="3"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marL="2286000" lvl="4"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marL="2743200" lvl="5"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marL="3200400" lvl="6"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marL="3657600" lvl="7" indent="-298450" rtl="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marL="4114800" lvl="8" indent="-298450" rtl="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a:endParaRPr/>
          </a:p>
        </p:txBody>
      </p:sp>
      <p:sp>
        <p:nvSpPr>
          <p:cNvPr id="165" name="Google Shape;165;p26"/>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8000" b="1">
                <a:solidFill>
                  <a:schemeClr val="lt1"/>
                </a:solidFill>
              </a:defRPr>
            </a:lvl1pPr>
            <a:lvl2pPr lvl="1" rtl="0">
              <a:spcBef>
                <a:spcPts val="0"/>
              </a:spcBef>
              <a:spcAft>
                <a:spcPts val="0"/>
              </a:spcAft>
              <a:buClr>
                <a:schemeClr val="lt1"/>
              </a:buClr>
              <a:buSzPts val="6000"/>
              <a:buNone/>
              <a:defRPr sz="6000" b="1">
                <a:solidFill>
                  <a:schemeClr val="lt1"/>
                </a:solidFill>
              </a:defRPr>
            </a:lvl2pPr>
            <a:lvl3pPr lvl="2" rtl="0">
              <a:spcBef>
                <a:spcPts val="0"/>
              </a:spcBef>
              <a:spcAft>
                <a:spcPts val="0"/>
              </a:spcAft>
              <a:buClr>
                <a:schemeClr val="lt1"/>
              </a:buClr>
              <a:buSzPts val="6000"/>
              <a:buNone/>
              <a:defRPr sz="6000" b="1">
                <a:solidFill>
                  <a:schemeClr val="lt1"/>
                </a:solidFill>
              </a:defRPr>
            </a:lvl3pPr>
            <a:lvl4pPr lvl="3" rtl="0">
              <a:spcBef>
                <a:spcPts val="0"/>
              </a:spcBef>
              <a:spcAft>
                <a:spcPts val="0"/>
              </a:spcAft>
              <a:buClr>
                <a:schemeClr val="lt1"/>
              </a:buClr>
              <a:buSzPts val="6000"/>
              <a:buNone/>
              <a:defRPr sz="6000" b="1">
                <a:solidFill>
                  <a:schemeClr val="lt1"/>
                </a:solidFill>
              </a:defRPr>
            </a:lvl4pPr>
            <a:lvl5pPr lvl="4" rtl="0">
              <a:spcBef>
                <a:spcPts val="0"/>
              </a:spcBef>
              <a:spcAft>
                <a:spcPts val="0"/>
              </a:spcAft>
              <a:buClr>
                <a:schemeClr val="lt1"/>
              </a:buClr>
              <a:buSzPts val="6000"/>
              <a:buNone/>
              <a:defRPr sz="6000" b="1">
                <a:solidFill>
                  <a:schemeClr val="lt1"/>
                </a:solidFill>
              </a:defRPr>
            </a:lvl5pPr>
            <a:lvl6pPr lvl="5" rtl="0">
              <a:spcBef>
                <a:spcPts val="0"/>
              </a:spcBef>
              <a:spcAft>
                <a:spcPts val="0"/>
              </a:spcAft>
              <a:buClr>
                <a:schemeClr val="lt1"/>
              </a:buClr>
              <a:buSzPts val="6000"/>
              <a:buNone/>
              <a:defRPr sz="6000" b="1">
                <a:solidFill>
                  <a:schemeClr val="lt1"/>
                </a:solidFill>
              </a:defRPr>
            </a:lvl6pPr>
            <a:lvl7pPr lvl="6" rtl="0">
              <a:spcBef>
                <a:spcPts val="0"/>
              </a:spcBef>
              <a:spcAft>
                <a:spcPts val="0"/>
              </a:spcAft>
              <a:buClr>
                <a:schemeClr val="lt1"/>
              </a:buClr>
              <a:buSzPts val="6000"/>
              <a:buNone/>
              <a:defRPr sz="6000" b="1">
                <a:solidFill>
                  <a:schemeClr val="lt1"/>
                </a:solidFill>
              </a:defRPr>
            </a:lvl7pPr>
            <a:lvl8pPr lvl="7" rtl="0">
              <a:spcBef>
                <a:spcPts val="0"/>
              </a:spcBef>
              <a:spcAft>
                <a:spcPts val="0"/>
              </a:spcAft>
              <a:buClr>
                <a:schemeClr val="lt1"/>
              </a:buClr>
              <a:buSzPts val="6000"/>
              <a:buNone/>
              <a:defRPr sz="6000" b="1">
                <a:solidFill>
                  <a:schemeClr val="lt1"/>
                </a:solidFill>
              </a:defRPr>
            </a:lvl8pPr>
            <a:lvl9pPr lvl="8" rtl="0">
              <a:spcBef>
                <a:spcPts val="0"/>
              </a:spcBef>
              <a:spcAft>
                <a:spcPts val="0"/>
              </a:spcAft>
              <a:buClr>
                <a:schemeClr val="lt1"/>
              </a:buClr>
              <a:buSzPts val="6000"/>
              <a:buNone/>
              <a:defRPr sz="6000" b="1">
                <a:solidFill>
                  <a:schemeClr val="lt1"/>
                </a:solidFill>
              </a:defRPr>
            </a:lvl9pPr>
          </a:lstStyle>
          <a:p>
            <a:endParaRPr/>
          </a:p>
        </p:txBody>
      </p:sp>
      <p:sp>
        <p:nvSpPr>
          <p:cNvPr id="166" name="Google Shape;166;p26"/>
          <p:cNvSpPr/>
          <p:nvPr/>
        </p:nvSpPr>
        <p:spPr>
          <a:xfrm rot="10800000">
            <a:off x="6919375" y="-738125"/>
            <a:ext cx="3405900" cy="3302400"/>
          </a:xfrm>
          <a:prstGeom prst="rtTriangl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7" name="Google Shape;167;p26"/>
          <p:cNvSpPr/>
          <p:nvPr/>
        </p:nvSpPr>
        <p:spPr>
          <a:xfrm rot="10800000">
            <a:off x="7062250" y="-795275"/>
            <a:ext cx="3405900" cy="3302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ive columns">
  <p:cSld name="CUSTOM_29_1">
    <p:bg>
      <p:bgPr>
        <a:solidFill>
          <a:schemeClr val="dk1"/>
        </a:solidFill>
        <a:effectLst/>
      </p:bgPr>
    </p:bg>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043779" y="3204651"/>
            <a:ext cx="18975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39"/>
          <p:cNvSpPr txBox="1">
            <a:spLocks noGrp="1"/>
          </p:cNvSpPr>
          <p:nvPr>
            <p:ph type="subTitle" idx="1"/>
          </p:nvPr>
        </p:nvSpPr>
        <p:spPr>
          <a:xfrm>
            <a:off x="1059229"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5" name="Google Shape;295;p39"/>
          <p:cNvSpPr txBox="1">
            <a:spLocks noGrp="1"/>
          </p:cNvSpPr>
          <p:nvPr>
            <p:ph type="title" idx="2"/>
          </p:nvPr>
        </p:nvSpPr>
        <p:spPr>
          <a:xfrm>
            <a:off x="2342317" y="1754375"/>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6" name="Google Shape;296;p39"/>
          <p:cNvSpPr txBox="1">
            <a:spLocks noGrp="1"/>
          </p:cNvSpPr>
          <p:nvPr>
            <p:ph type="subTitle" idx="3"/>
          </p:nvPr>
        </p:nvSpPr>
        <p:spPr>
          <a:xfrm>
            <a:off x="2349967"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7" name="Google Shape;297;p39"/>
          <p:cNvSpPr txBox="1">
            <a:spLocks noGrp="1"/>
          </p:cNvSpPr>
          <p:nvPr>
            <p:ph type="title" idx="4"/>
          </p:nvPr>
        </p:nvSpPr>
        <p:spPr>
          <a:xfrm>
            <a:off x="3631360" y="3204651"/>
            <a:ext cx="18819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8" name="Google Shape;298;p39"/>
          <p:cNvSpPr txBox="1">
            <a:spLocks noGrp="1"/>
          </p:cNvSpPr>
          <p:nvPr>
            <p:ph type="subTitle" idx="5"/>
          </p:nvPr>
        </p:nvSpPr>
        <p:spPr>
          <a:xfrm>
            <a:off x="3639010"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299" name="Google Shape;299;p39"/>
          <p:cNvSpPr txBox="1">
            <a:spLocks noGrp="1"/>
          </p:cNvSpPr>
          <p:nvPr>
            <p:ph type="title" idx="6"/>
          </p:nvPr>
        </p:nvSpPr>
        <p:spPr>
          <a:xfrm>
            <a:off x="4926083" y="1754375"/>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0" name="Google Shape;300;p39"/>
          <p:cNvSpPr txBox="1">
            <a:spLocks noGrp="1"/>
          </p:cNvSpPr>
          <p:nvPr>
            <p:ph type="subTitle" idx="7"/>
          </p:nvPr>
        </p:nvSpPr>
        <p:spPr>
          <a:xfrm>
            <a:off x="4930583" y="2064076"/>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1" name="Google Shape;301;p39"/>
          <p:cNvSpPr txBox="1">
            <a:spLocks noGrp="1"/>
          </p:cNvSpPr>
          <p:nvPr>
            <p:ph type="title" idx="8"/>
          </p:nvPr>
        </p:nvSpPr>
        <p:spPr>
          <a:xfrm>
            <a:off x="6215127" y="3204651"/>
            <a:ext cx="1875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02" name="Google Shape;302;p39"/>
          <p:cNvSpPr txBox="1">
            <a:spLocks noGrp="1"/>
          </p:cNvSpPr>
          <p:nvPr>
            <p:ph type="subTitle" idx="9"/>
          </p:nvPr>
        </p:nvSpPr>
        <p:spPr>
          <a:xfrm>
            <a:off x="6219627" y="3538242"/>
            <a:ext cx="18666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a:endParaRPr/>
          </a:p>
        </p:txBody>
      </p:sp>
      <p:sp>
        <p:nvSpPr>
          <p:cNvPr id="303" name="Google Shape;303;p39"/>
          <p:cNvSpPr txBox="1">
            <a:spLocks noGrp="1"/>
          </p:cNvSpPr>
          <p:nvPr>
            <p:ph type="title" idx="13"/>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4">
    <p:bg>
      <p:bgPr>
        <a:solidFill>
          <a:schemeClr val="accent5"/>
        </a:solidFill>
        <a:effectLst/>
      </p:bgPr>
    </p:bg>
    <p:spTree>
      <p:nvGrpSpPr>
        <p:cNvPr id="1" name="Shape 327"/>
        <p:cNvGrpSpPr/>
        <p:nvPr/>
      </p:nvGrpSpPr>
      <p:grpSpPr>
        <a:xfrm>
          <a:off x="0" y="0"/>
          <a:ext cx="0" cy="0"/>
          <a:chOff x="0" y="0"/>
          <a:chExt cx="0" cy="0"/>
        </a:xfrm>
      </p:grpSpPr>
      <p:sp>
        <p:nvSpPr>
          <p:cNvPr id="328" name="Google Shape;328;p42"/>
          <p:cNvSpPr txBox="1">
            <a:spLocks noGrp="1"/>
          </p:cNvSpPr>
          <p:nvPr>
            <p:ph type="title"/>
          </p:nvPr>
        </p:nvSpPr>
        <p:spPr>
          <a:xfrm>
            <a:off x="4260300" y="530725"/>
            <a:ext cx="5195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29" name="Google Shape;329;p42"/>
          <p:cNvSpPr/>
          <p:nvPr/>
        </p:nvSpPr>
        <p:spPr>
          <a:xfrm rot="10800000">
            <a:off x="6907925" y="-808550"/>
            <a:ext cx="3405900" cy="33024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0" name="Google Shape;330;p42"/>
          <p:cNvSpPr/>
          <p:nvPr/>
        </p:nvSpPr>
        <p:spPr>
          <a:xfrm rot="10800000">
            <a:off x="6967925" y="-9038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7">
  <p:cSld name="TITLE_ONLY_1_1">
    <p:bg>
      <p:bgPr>
        <a:solidFill>
          <a:schemeClr val="dk1"/>
        </a:solidFill>
        <a:effectLst/>
      </p:bgPr>
    </p:bg>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lt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39" name="Google Shape;339;p44"/>
          <p:cNvSpPr/>
          <p:nvPr/>
        </p:nvSpPr>
        <p:spPr>
          <a:xfrm rot="10800000" flipH="1">
            <a:off x="-229775" y="-36025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6989900" y="3447800"/>
            <a:ext cx="5364900" cy="25164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24_1">
    <p:bg>
      <p:bgPr>
        <a:solidFill>
          <a:schemeClr val="accent5"/>
        </a:solidFill>
        <a:effectLst/>
      </p:bgPr>
    </p:bg>
    <p:spTree>
      <p:nvGrpSpPr>
        <p:cNvPr id="1" name="Shape 341"/>
        <p:cNvGrpSpPr/>
        <p:nvPr/>
      </p:nvGrpSpPr>
      <p:grpSpPr>
        <a:xfrm>
          <a:off x="0" y="0"/>
          <a:ext cx="0" cy="0"/>
          <a:chOff x="0" y="0"/>
          <a:chExt cx="0" cy="0"/>
        </a:xfrm>
      </p:grpSpPr>
      <p:sp>
        <p:nvSpPr>
          <p:cNvPr id="342" name="Google Shape;342;p45"/>
          <p:cNvSpPr txBox="1">
            <a:spLocks noGrp="1"/>
          </p:cNvSpPr>
          <p:nvPr>
            <p:ph type="title"/>
          </p:nvPr>
        </p:nvSpPr>
        <p:spPr>
          <a:xfrm>
            <a:off x="713225" y="530725"/>
            <a:ext cx="5771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343" name="Google Shape;343;p45"/>
          <p:cNvSpPr/>
          <p:nvPr/>
        </p:nvSpPr>
        <p:spPr>
          <a:xfrm rot="10800000">
            <a:off x="-2495250" y="-885400"/>
            <a:ext cx="4317900" cy="2213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6">
  <p:cSld name="TITLE_ONLY_3">
    <p:bg>
      <p:bgPr>
        <a:solidFill>
          <a:schemeClr val="accent5"/>
        </a:solidFill>
        <a:effectLst/>
      </p:bgPr>
    </p:bg>
    <p:spTree>
      <p:nvGrpSpPr>
        <p:cNvPr id="1" name="Shape 353"/>
        <p:cNvGrpSpPr/>
        <p:nvPr/>
      </p:nvGrpSpPr>
      <p:grpSpPr>
        <a:xfrm>
          <a:off x="0" y="0"/>
          <a:ext cx="0" cy="0"/>
          <a:chOff x="0" y="0"/>
          <a:chExt cx="0" cy="0"/>
        </a:xfrm>
      </p:grpSpPr>
      <p:sp>
        <p:nvSpPr>
          <p:cNvPr id="354" name="Google Shape;354;p48"/>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55" name="Google Shape;355;p48"/>
          <p:cNvSpPr/>
          <p:nvPr/>
        </p:nvSpPr>
        <p:spPr>
          <a:xfrm>
            <a:off x="-1681400"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6" name="Google Shape;356;p48"/>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7" name="Google Shape;357;p48"/>
          <p:cNvSpPr/>
          <p:nvPr/>
        </p:nvSpPr>
        <p:spPr>
          <a:xfrm rot="10800000">
            <a:off x="5454700" y="-17893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0">
  <p:cSld name="TITLE_AND_BODY_1">
    <p:bg>
      <p:bgPr>
        <a:solidFill>
          <a:schemeClr val="accent5"/>
        </a:solidFill>
        <a:effectLst/>
      </p:bgPr>
    </p:bg>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713225" y="530725"/>
            <a:ext cx="7710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60" name="Google Shape;360;p49"/>
          <p:cNvSpPr/>
          <p:nvPr/>
        </p:nvSpPr>
        <p:spPr>
          <a:xfrm>
            <a:off x="-1681400" y="2482100"/>
            <a:ext cx="3405900" cy="330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1" name="Google Shape;361;p49"/>
          <p:cNvSpPr/>
          <p:nvPr/>
        </p:nvSpPr>
        <p:spPr>
          <a:xfrm rot="10800000">
            <a:off x="6494725" y="-11822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2" name="Google Shape;362;p49"/>
          <p:cNvSpPr/>
          <p:nvPr/>
        </p:nvSpPr>
        <p:spPr>
          <a:xfrm rot="10800000">
            <a:off x="5515225" y="-1807100"/>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txBox="1">
            <a:spLocks noGrp="1"/>
          </p:cNvSpPr>
          <p:nvPr>
            <p:ph type="body" idx="1"/>
          </p:nvPr>
        </p:nvSpPr>
        <p:spPr>
          <a:xfrm>
            <a:off x="713225" y="1424150"/>
            <a:ext cx="7710900" cy="32598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23_1">
    <p:bg>
      <p:bgPr>
        <a:solidFill>
          <a:schemeClr val="dk1"/>
        </a:solidFill>
        <a:effectLst/>
      </p:bgPr>
    </p:bg>
    <p:spTree>
      <p:nvGrpSpPr>
        <p:cNvPr id="1" name="Shape 393"/>
        <p:cNvGrpSpPr/>
        <p:nvPr/>
      </p:nvGrpSpPr>
      <p:grpSpPr>
        <a:xfrm>
          <a:off x="0" y="0"/>
          <a:ext cx="0" cy="0"/>
          <a:chOff x="0" y="0"/>
          <a:chExt cx="0" cy="0"/>
        </a:xfrm>
      </p:grpSpPr>
      <p:sp>
        <p:nvSpPr>
          <p:cNvPr id="394" name="Google Shape;394;p53"/>
          <p:cNvSpPr txBox="1">
            <a:spLocks noGrp="1"/>
          </p:cNvSpPr>
          <p:nvPr>
            <p:ph type="subTitle" idx="1"/>
          </p:nvPr>
        </p:nvSpPr>
        <p:spPr>
          <a:xfrm>
            <a:off x="713250" y="1264629"/>
            <a:ext cx="7717500" cy="3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95" name="Google Shape;395;p53"/>
          <p:cNvSpPr txBox="1">
            <a:spLocks noGrp="1"/>
          </p:cNvSpPr>
          <p:nvPr>
            <p:ph type="title" hasCustomPrompt="1"/>
          </p:nvPr>
        </p:nvSpPr>
        <p:spPr>
          <a:xfrm>
            <a:off x="713227" y="639821"/>
            <a:ext cx="77175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b="1">
                <a:solidFill>
                  <a:schemeClr val="lt1"/>
                </a:solidFill>
              </a:defRPr>
            </a:lvl1pPr>
            <a:lvl2pPr lvl="1" algn="ctr" rtl="0">
              <a:spcBef>
                <a:spcPts val="0"/>
              </a:spcBef>
              <a:spcAft>
                <a:spcPts val="0"/>
              </a:spcAft>
              <a:buClr>
                <a:schemeClr val="lt1"/>
              </a:buClr>
              <a:buSzPts val="5000"/>
              <a:buNone/>
              <a:defRPr sz="5000" b="1">
                <a:solidFill>
                  <a:schemeClr val="lt1"/>
                </a:solidFill>
              </a:defRPr>
            </a:lvl2pPr>
            <a:lvl3pPr lvl="2" algn="ctr" rtl="0">
              <a:spcBef>
                <a:spcPts val="0"/>
              </a:spcBef>
              <a:spcAft>
                <a:spcPts val="0"/>
              </a:spcAft>
              <a:buClr>
                <a:schemeClr val="lt1"/>
              </a:buClr>
              <a:buSzPts val="5000"/>
              <a:buNone/>
              <a:defRPr sz="5000" b="1">
                <a:solidFill>
                  <a:schemeClr val="lt1"/>
                </a:solidFill>
              </a:defRPr>
            </a:lvl3pPr>
            <a:lvl4pPr lvl="3" algn="ctr" rtl="0">
              <a:spcBef>
                <a:spcPts val="0"/>
              </a:spcBef>
              <a:spcAft>
                <a:spcPts val="0"/>
              </a:spcAft>
              <a:buClr>
                <a:schemeClr val="lt1"/>
              </a:buClr>
              <a:buSzPts val="5000"/>
              <a:buNone/>
              <a:defRPr sz="5000" b="1">
                <a:solidFill>
                  <a:schemeClr val="lt1"/>
                </a:solidFill>
              </a:defRPr>
            </a:lvl4pPr>
            <a:lvl5pPr lvl="4" algn="ctr" rtl="0">
              <a:spcBef>
                <a:spcPts val="0"/>
              </a:spcBef>
              <a:spcAft>
                <a:spcPts val="0"/>
              </a:spcAft>
              <a:buClr>
                <a:schemeClr val="lt1"/>
              </a:buClr>
              <a:buSzPts val="5000"/>
              <a:buNone/>
              <a:defRPr sz="5000" b="1">
                <a:solidFill>
                  <a:schemeClr val="lt1"/>
                </a:solidFill>
              </a:defRPr>
            </a:lvl5pPr>
            <a:lvl6pPr lvl="5" algn="ctr" rtl="0">
              <a:spcBef>
                <a:spcPts val="0"/>
              </a:spcBef>
              <a:spcAft>
                <a:spcPts val="0"/>
              </a:spcAft>
              <a:buClr>
                <a:schemeClr val="lt1"/>
              </a:buClr>
              <a:buSzPts val="5000"/>
              <a:buNone/>
              <a:defRPr sz="5000" b="1">
                <a:solidFill>
                  <a:schemeClr val="lt1"/>
                </a:solidFill>
              </a:defRPr>
            </a:lvl6pPr>
            <a:lvl7pPr lvl="6" algn="ctr" rtl="0">
              <a:spcBef>
                <a:spcPts val="0"/>
              </a:spcBef>
              <a:spcAft>
                <a:spcPts val="0"/>
              </a:spcAft>
              <a:buClr>
                <a:schemeClr val="lt1"/>
              </a:buClr>
              <a:buSzPts val="5000"/>
              <a:buNone/>
              <a:defRPr sz="5000" b="1">
                <a:solidFill>
                  <a:schemeClr val="lt1"/>
                </a:solidFill>
              </a:defRPr>
            </a:lvl7pPr>
            <a:lvl8pPr lvl="7" algn="ctr" rtl="0">
              <a:spcBef>
                <a:spcPts val="0"/>
              </a:spcBef>
              <a:spcAft>
                <a:spcPts val="0"/>
              </a:spcAft>
              <a:buClr>
                <a:schemeClr val="lt1"/>
              </a:buClr>
              <a:buSzPts val="5000"/>
              <a:buNone/>
              <a:defRPr sz="5000" b="1">
                <a:solidFill>
                  <a:schemeClr val="lt1"/>
                </a:solidFill>
              </a:defRPr>
            </a:lvl8pPr>
            <a:lvl9pPr lvl="8" algn="ctr" rtl="0">
              <a:spcBef>
                <a:spcPts val="0"/>
              </a:spcBef>
              <a:spcAft>
                <a:spcPts val="0"/>
              </a:spcAft>
              <a:buClr>
                <a:schemeClr val="lt1"/>
              </a:buClr>
              <a:buSzPts val="5000"/>
              <a:buNone/>
              <a:defRPr sz="5000" b="1">
                <a:solidFill>
                  <a:schemeClr val="lt1"/>
                </a:solidFill>
              </a:defRPr>
            </a:lvl9pPr>
          </a:lstStyle>
          <a:p>
            <a:r>
              <a:t>xx%</a:t>
            </a:r>
          </a:p>
        </p:txBody>
      </p:sp>
      <p:sp>
        <p:nvSpPr>
          <p:cNvPr id="396" name="Google Shape;396;p53"/>
          <p:cNvSpPr txBox="1">
            <a:spLocks noGrp="1"/>
          </p:cNvSpPr>
          <p:nvPr>
            <p:ph type="subTitle" idx="2"/>
          </p:nvPr>
        </p:nvSpPr>
        <p:spPr>
          <a:xfrm>
            <a:off x="713250" y="2701904"/>
            <a:ext cx="7717500" cy="3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97" name="Google Shape;397;p53"/>
          <p:cNvSpPr txBox="1">
            <a:spLocks noGrp="1"/>
          </p:cNvSpPr>
          <p:nvPr>
            <p:ph type="title" idx="3" hasCustomPrompt="1"/>
          </p:nvPr>
        </p:nvSpPr>
        <p:spPr>
          <a:xfrm>
            <a:off x="713227" y="2077096"/>
            <a:ext cx="77175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b="1">
                <a:solidFill>
                  <a:schemeClr val="lt1"/>
                </a:solidFill>
              </a:defRPr>
            </a:lvl1pPr>
            <a:lvl2pPr lvl="1" algn="ctr" rtl="0">
              <a:spcBef>
                <a:spcPts val="0"/>
              </a:spcBef>
              <a:spcAft>
                <a:spcPts val="0"/>
              </a:spcAft>
              <a:buClr>
                <a:schemeClr val="lt1"/>
              </a:buClr>
              <a:buSzPts val="5000"/>
              <a:buNone/>
              <a:defRPr sz="5000" b="1">
                <a:solidFill>
                  <a:schemeClr val="lt1"/>
                </a:solidFill>
              </a:defRPr>
            </a:lvl2pPr>
            <a:lvl3pPr lvl="2" algn="ctr" rtl="0">
              <a:spcBef>
                <a:spcPts val="0"/>
              </a:spcBef>
              <a:spcAft>
                <a:spcPts val="0"/>
              </a:spcAft>
              <a:buClr>
                <a:schemeClr val="lt1"/>
              </a:buClr>
              <a:buSzPts val="5000"/>
              <a:buNone/>
              <a:defRPr sz="5000" b="1">
                <a:solidFill>
                  <a:schemeClr val="lt1"/>
                </a:solidFill>
              </a:defRPr>
            </a:lvl3pPr>
            <a:lvl4pPr lvl="3" algn="ctr" rtl="0">
              <a:spcBef>
                <a:spcPts val="0"/>
              </a:spcBef>
              <a:spcAft>
                <a:spcPts val="0"/>
              </a:spcAft>
              <a:buClr>
                <a:schemeClr val="lt1"/>
              </a:buClr>
              <a:buSzPts val="5000"/>
              <a:buNone/>
              <a:defRPr sz="5000" b="1">
                <a:solidFill>
                  <a:schemeClr val="lt1"/>
                </a:solidFill>
              </a:defRPr>
            </a:lvl4pPr>
            <a:lvl5pPr lvl="4" algn="ctr" rtl="0">
              <a:spcBef>
                <a:spcPts val="0"/>
              </a:spcBef>
              <a:spcAft>
                <a:spcPts val="0"/>
              </a:spcAft>
              <a:buClr>
                <a:schemeClr val="lt1"/>
              </a:buClr>
              <a:buSzPts val="5000"/>
              <a:buNone/>
              <a:defRPr sz="5000" b="1">
                <a:solidFill>
                  <a:schemeClr val="lt1"/>
                </a:solidFill>
              </a:defRPr>
            </a:lvl5pPr>
            <a:lvl6pPr lvl="5" algn="ctr" rtl="0">
              <a:spcBef>
                <a:spcPts val="0"/>
              </a:spcBef>
              <a:spcAft>
                <a:spcPts val="0"/>
              </a:spcAft>
              <a:buClr>
                <a:schemeClr val="lt1"/>
              </a:buClr>
              <a:buSzPts val="5000"/>
              <a:buNone/>
              <a:defRPr sz="5000" b="1">
                <a:solidFill>
                  <a:schemeClr val="lt1"/>
                </a:solidFill>
              </a:defRPr>
            </a:lvl6pPr>
            <a:lvl7pPr lvl="6" algn="ctr" rtl="0">
              <a:spcBef>
                <a:spcPts val="0"/>
              </a:spcBef>
              <a:spcAft>
                <a:spcPts val="0"/>
              </a:spcAft>
              <a:buClr>
                <a:schemeClr val="lt1"/>
              </a:buClr>
              <a:buSzPts val="5000"/>
              <a:buNone/>
              <a:defRPr sz="5000" b="1">
                <a:solidFill>
                  <a:schemeClr val="lt1"/>
                </a:solidFill>
              </a:defRPr>
            </a:lvl7pPr>
            <a:lvl8pPr lvl="7" algn="ctr" rtl="0">
              <a:spcBef>
                <a:spcPts val="0"/>
              </a:spcBef>
              <a:spcAft>
                <a:spcPts val="0"/>
              </a:spcAft>
              <a:buClr>
                <a:schemeClr val="lt1"/>
              </a:buClr>
              <a:buSzPts val="5000"/>
              <a:buNone/>
              <a:defRPr sz="5000" b="1">
                <a:solidFill>
                  <a:schemeClr val="lt1"/>
                </a:solidFill>
              </a:defRPr>
            </a:lvl8pPr>
            <a:lvl9pPr lvl="8" algn="ctr" rtl="0">
              <a:spcBef>
                <a:spcPts val="0"/>
              </a:spcBef>
              <a:spcAft>
                <a:spcPts val="0"/>
              </a:spcAft>
              <a:buClr>
                <a:schemeClr val="lt1"/>
              </a:buClr>
              <a:buSzPts val="5000"/>
              <a:buNone/>
              <a:defRPr sz="5000" b="1">
                <a:solidFill>
                  <a:schemeClr val="lt1"/>
                </a:solidFill>
              </a:defRPr>
            </a:lvl9pPr>
          </a:lstStyle>
          <a:p>
            <a:r>
              <a:t>xx%</a:t>
            </a:r>
          </a:p>
        </p:txBody>
      </p:sp>
      <p:sp>
        <p:nvSpPr>
          <p:cNvPr id="398" name="Google Shape;398;p53"/>
          <p:cNvSpPr txBox="1">
            <a:spLocks noGrp="1"/>
          </p:cNvSpPr>
          <p:nvPr>
            <p:ph type="subTitle" idx="4"/>
          </p:nvPr>
        </p:nvSpPr>
        <p:spPr>
          <a:xfrm>
            <a:off x="713250" y="4139179"/>
            <a:ext cx="7717500" cy="36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rt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a:endParaRPr/>
          </a:p>
        </p:txBody>
      </p:sp>
      <p:sp>
        <p:nvSpPr>
          <p:cNvPr id="399" name="Google Shape;399;p53"/>
          <p:cNvSpPr txBox="1">
            <a:spLocks noGrp="1"/>
          </p:cNvSpPr>
          <p:nvPr>
            <p:ph type="title" idx="5" hasCustomPrompt="1"/>
          </p:nvPr>
        </p:nvSpPr>
        <p:spPr>
          <a:xfrm>
            <a:off x="713227" y="3514371"/>
            <a:ext cx="77175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000"/>
              <a:buNone/>
              <a:defRPr sz="5000" b="1">
                <a:solidFill>
                  <a:schemeClr val="lt1"/>
                </a:solidFill>
              </a:defRPr>
            </a:lvl1pPr>
            <a:lvl2pPr lvl="1" algn="ctr" rtl="0">
              <a:spcBef>
                <a:spcPts val="0"/>
              </a:spcBef>
              <a:spcAft>
                <a:spcPts val="0"/>
              </a:spcAft>
              <a:buClr>
                <a:schemeClr val="lt1"/>
              </a:buClr>
              <a:buSzPts val="5000"/>
              <a:buNone/>
              <a:defRPr sz="5000" b="1">
                <a:solidFill>
                  <a:schemeClr val="lt1"/>
                </a:solidFill>
              </a:defRPr>
            </a:lvl2pPr>
            <a:lvl3pPr lvl="2" algn="ctr" rtl="0">
              <a:spcBef>
                <a:spcPts val="0"/>
              </a:spcBef>
              <a:spcAft>
                <a:spcPts val="0"/>
              </a:spcAft>
              <a:buClr>
                <a:schemeClr val="lt1"/>
              </a:buClr>
              <a:buSzPts val="5000"/>
              <a:buNone/>
              <a:defRPr sz="5000" b="1">
                <a:solidFill>
                  <a:schemeClr val="lt1"/>
                </a:solidFill>
              </a:defRPr>
            </a:lvl3pPr>
            <a:lvl4pPr lvl="3" algn="ctr" rtl="0">
              <a:spcBef>
                <a:spcPts val="0"/>
              </a:spcBef>
              <a:spcAft>
                <a:spcPts val="0"/>
              </a:spcAft>
              <a:buClr>
                <a:schemeClr val="lt1"/>
              </a:buClr>
              <a:buSzPts val="5000"/>
              <a:buNone/>
              <a:defRPr sz="5000" b="1">
                <a:solidFill>
                  <a:schemeClr val="lt1"/>
                </a:solidFill>
              </a:defRPr>
            </a:lvl4pPr>
            <a:lvl5pPr lvl="4" algn="ctr" rtl="0">
              <a:spcBef>
                <a:spcPts val="0"/>
              </a:spcBef>
              <a:spcAft>
                <a:spcPts val="0"/>
              </a:spcAft>
              <a:buClr>
                <a:schemeClr val="lt1"/>
              </a:buClr>
              <a:buSzPts val="5000"/>
              <a:buNone/>
              <a:defRPr sz="5000" b="1">
                <a:solidFill>
                  <a:schemeClr val="lt1"/>
                </a:solidFill>
              </a:defRPr>
            </a:lvl5pPr>
            <a:lvl6pPr lvl="5" algn="ctr" rtl="0">
              <a:spcBef>
                <a:spcPts val="0"/>
              </a:spcBef>
              <a:spcAft>
                <a:spcPts val="0"/>
              </a:spcAft>
              <a:buClr>
                <a:schemeClr val="lt1"/>
              </a:buClr>
              <a:buSzPts val="5000"/>
              <a:buNone/>
              <a:defRPr sz="5000" b="1">
                <a:solidFill>
                  <a:schemeClr val="lt1"/>
                </a:solidFill>
              </a:defRPr>
            </a:lvl6pPr>
            <a:lvl7pPr lvl="6" algn="ctr" rtl="0">
              <a:spcBef>
                <a:spcPts val="0"/>
              </a:spcBef>
              <a:spcAft>
                <a:spcPts val="0"/>
              </a:spcAft>
              <a:buClr>
                <a:schemeClr val="lt1"/>
              </a:buClr>
              <a:buSzPts val="5000"/>
              <a:buNone/>
              <a:defRPr sz="5000" b="1">
                <a:solidFill>
                  <a:schemeClr val="lt1"/>
                </a:solidFill>
              </a:defRPr>
            </a:lvl7pPr>
            <a:lvl8pPr lvl="7" algn="ctr" rtl="0">
              <a:spcBef>
                <a:spcPts val="0"/>
              </a:spcBef>
              <a:spcAft>
                <a:spcPts val="0"/>
              </a:spcAft>
              <a:buClr>
                <a:schemeClr val="lt1"/>
              </a:buClr>
              <a:buSzPts val="5000"/>
              <a:buNone/>
              <a:defRPr sz="5000" b="1">
                <a:solidFill>
                  <a:schemeClr val="lt1"/>
                </a:solidFill>
              </a:defRPr>
            </a:lvl8pPr>
            <a:lvl9pPr lvl="8" algn="ctr" rtl="0">
              <a:spcBef>
                <a:spcPts val="0"/>
              </a:spcBef>
              <a:spcAft>
                <a:spcPts val="0"/>
              </a:spcAft>
              <a:buClr>
                <a:schemeClr val="lt1"/>
              </a:buClr>
              <a:buSzPts val="5000"/>
              <a:buNone/>
              <a:defRPr sz="5000" b="1">
                <a:solidFill>
                  <a:schemeClr val="lt1"/>
                </a:solidFill>
              </a:defRPr>
            </a:lvl9pPr>
          </a:lstStyle>
          <a:p>
            <a:r>
              <a:t>xx%</a:t>
            </a:r>
          </a:p>
        </p:txBody>
      </p:sp>
      <p:sp>
        <p:nvSpPr>
          <p:cNvPr id="400" name="Google Shape;400;p53"/>
          <p:cNvSpPr/>
          <p:nvPr/>
        </p:nvSpPr>
        <p:spPr>
          <a:xfrm rot="10800000">
            <a:off x="5913650" y="-411375"/>
            <a:ext cx="5264100" cy="26976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3"/>
          <p:cNvSpPr/>
          <p:nvPr/>
        </p:nvSpPr>
        <p:spPr>
          <a:xfrm>
            <a:off x="-5191825" y="2310500"/>
            <a:ext cx="7403100" cy="379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3"/>
          <p:cNvSpPr/>
          <p:nvPr/>
        </p:nvSpPr>
        <p:spPr>
          <a:xfrm flipH="1">
            <a:off x="-924100" y="3997950"/>
            <a:ext cx="3329700" cy="15618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
  <p:cSld name="CUSTOM_35">
    <p:spTree>
      <p:nvGrpSpPr>
        <p:cNvPr id="1" name="Shape 430"/>
        <p:cNvGrpSpPr/>
        <p:nvPr/>
      </p:nvGrpSpPr>
      <p:grpSpPr>
        <a:xfrm>
          <a:off x="0" y="0"/>
          <a:ext cx="0" cy="0"/>
          <a:chOff x="0" y="0"/>
          <a:chExt cx="0" cy="0"/>
        </a:xfrm>
      </p:grpSpPr>
      <p:sp>
        <p:nvSpPr>
          <p:cNvPr id="431" name="Google Shape;431;p57"/>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2" name="Google Shape;432;p57"/>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57"/>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57"/>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435"/>
        <p:cNvGrpSpPr/>
        <p:nvPr/>
      </p:nvGrpSpPr>
      <p:grpSpPr>
        <a:xfrm>
          <a:off x="0" y="0"/>
          <a:ext cx="0" cy="0"/>
          <a:chOff x="0" y="0"/>
          <a:chExt cx="0" cy="0"/>
        </a:xfrm>
      </p:grpSpPr>
      <p:sp>
        <p:nvSpPr>
          <p:cNvPr id="436" name="Google Shape;436;p58"/>
          <p:cNvSpPr/>
          <p:nvPr/>
        </p:nvSpPr>
        <p:spPr>
          <a:xfrm rot="10800000" flipH="1">
            <a:off x="0" y="-36200"/>
            <a:ext cx="2292600" cy="20841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6053100" y="30648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784875" y="2098184"/>
            <a:ext cx="34236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3400" b="1">
                <a:solidFill>
                  <a:schemeClr val="dk1"/>
                </a:solidFill>
              </a:defRPr>
            </a:lvl1pPr>
            <a:lvl2pPr lvl="1" algn="r" rtl="0">
              <a:spcBef>
                <a:spcPts val="0"/>
              </a:spcBef>
              <a:spcAft>
                <a:spcPts val="0"/>
              </a:spcAft>
              <a:buClr>
                <a:schemeClr val="dk1"/>
              </a:buClr>
              <a:buSzPts val="3600"/>
              <a:buNone/>
              <a:defRPr sz="3600" b="1">
                <a:solidFill>
                  <a:schemeClr val="dk1"/>
                </a:solidFill>
              </a:defRPr>
            </a:lvl2pPr>
            <a:lvl3pPr lvl="2" algn="r" rtl="0">
              <a:spcBef>
                <a:spcPts val="0"/>
              </a:spcBef>
              <a:spcAft>
                <a:spcPts val="0"/>
              </a:spcAft>
              <a:buClr>
                <a:schemeClr val="dk1"/>
              </a:buClr>
              <a:buSzPts val="3600"/>
              <a:buNone/>
              <a:defRPr sz="3600" b="1">
                <a:solidFill>
                  <a:schemeClr val="dk1"/>
                </a:solidFill>
              </a:defRPr>
            </a:lvl3pPr>
            <a:lvl4pPr lvl="3" algn="r" rtl="0">
              <a:spcBef>
                <a:spcPts val="0"/>
              </a:spcBef>
              <a:spcAft>
                <a:spcPts val="0"/>
              </a:spcAft>
              <a:buClr>
                <a:schemeClr val="dk1"/>
              </a:buClr>
              <a:buSzPts val="3600"/>
              <a:buNone/>
              <a:defRPr sz="3600" b="1">
                <a:solidFill>
                  <a:schemeClr val="dk1"/>
                </a:solidFill>
              </a:defRPr>
            </a:lvl4pPr>
            <a:lvl5pPr lvl="4" algn="r" rtl="0">
              <a:spcBef>
                <a:spcPts val="0"/>
              </a:spcBef>
              <a:spcAft>
                <a:spcPts val="0"/>
              </a:spcAft>
              <a:buClr>
                <a:schemeClr val="dk1"/>
              </a:buClr>
              <a:buSzPts val="3600"/>
              <a:buNone/>
              <a:defRPr sz="3600" b="1">
                <a:solidFill>
                  <a:schemeClr val="dk1"/>
                </a:solidFill>
              </a:defRPr>
            </a:lvl5pPr>
            <a:lvl6pPr lvl="5" algn="r" rtl="0">
              <a:spcBef>
                <a:spcPts val="0"/>
              </a:spcBef>
              <a:spcAft>
                <a:spcPts val="0"/>
              </a:spcAft>
              <a:buClr>
                <a:schemeClr val="dk1"/>
              </a:buClr>
              <a:buSzPts val="3600"/>
              <a:buNone/>
              <a:defRPr sz="3600" b="1">
                <a:solidFill>
                  <a:schemeClr val="dk1"/>
                </a:solidFill>
              </a:defRPr>
            </a:lvl6pPr>
            <a:lvl7pPr lvl="6" algn="r" rtl="0">
              <a:spcBef>
                <a:spcPts val="0"/>
              </a:spcBef>
              <a:spcAft>
                <a:spcPts val="0"/>
              </a:spcAft>
              <a:buClr>
                <a:schemeClr val="dk1"/>
              </a:buClr>
              <a:buSzPts val="3600"/>
              <a:buNone/>
              <a:defRPr sz="3600" b="1">
                <a:solidFill>
                  <a:schemeClr val="dk1"/>
                </a:solidFill>
              </a:defRPr>
            </a:lvl7pPr>
            <a:lvl8pPr lvl="7" algn="r" rtl="0">
              <a:spcBef>
                <a:spcPts val="0"/>
              </a:spcBef>
              <a:spcAft>
                <a:spcPts val="0"/>
              </a:spcAft>
              <a:buClr>
                <a:schemeClr val="dk1"/>
              </a:buClr>
              <a:buSzPts val="3600"/>
              <a:buNone/>
              <a:defRPr sz="3600" b="1">
                <a:solidFill>
                  <a:schemeClr val="dk1"/>
                </a:solidFill>
              </a:defRPr>
            </a:lvl8pPr>
            <a:lvl9pPr lvl="8" algn="r" rtl="0">
              <a:spcBef>
                <a:spcPts val="0"/>
              </a:spcBef>
              <a:spcAft>
                <a:spcPts val="0"/>
              </a:spcAft>
              <a:buClr>
                <a:schemeClr val="dk1"/>
              </a:buClr>
              <a:buSzPts val="3600"/>
              <a:buNone/>
              <a:defRPr sz="3600" b="1">
                <a:solidFill>
                  <a:schemeClr val="dk1"/>
                </a:solidFill>
              </a:defRPr>
            </a:lvl9pPr>
          </a:lstStyle>
          <a:p>
            <a:endParaRPr/>
          </a:p>
        </p:txBody>
      </p:sp>
      <p:sp>
        <p:nvSpPr>
          <p:cNvPr id="16" name="Google Shape;16;p3"/>
          <p:cNvSpPr txBox="1">
            <a:spLocks noGrp="1"/>
          </p:cNvSpPr>
          <p:nvPr>
            <p:ph type="title" idx="2" hasCustomPrompt="1"/>
          </p:nvPr>
        </p:nvSpPr>
        <p:spPr>
          <a:xfrm>
            <a:off x="5151175" y="1032009"/>
            <a:ext cx="3057300" cy="862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8000"/>
              <a:buNone/>
              <a:defRPr sz="8000" b="1">
                <a:solidFill>
                  <a:schemeClr val="dk1"/>
                </a:solidFill>
              </a:defRPr>
            </a:lvl1pPr>
            <a:lvl2pPr lvl="1" algn="r" rtl="0">
              <a:spcBef>
                <a:spcPts val="0"/>
              </a:spcBef>
              <a:spcAft>
                <a:spcPts val="0"/>
              </a:spcAft>
              <a:buClr>
                <a:schemeClr val="dk1"/>
              </a:buClr>
              <a:buSzPts val="8000"/>
              <a:buNone/>
              <a:defRPr sz="8000" b="1">
                <a:solidFill>
                  <a:schemeClr val="dk1"/>
                </a:solidFill>
              </a:defRPr>
            </a:lvl2pPr>
            <a:lvl3pPr lvl="2" algn="r" rtl="0">
              <a:spcBef>
                <a:spcPts val="0"/>
              </a:spcBef>
              <a:spcAft>
                <a:spcPts val="0"/>
              </a:spcAft>
              <a:buClr>
                <a:schemeClr val="dk1"/>
              </a:buClr>
              <a:buSzPts val="8000"/>
              <a:buNone/>
              <a:defRPr sz="8000" b="1">
                <a:solidFill>
                  <a:schemeClr val="dk1"/>
                </a:solidFill>
              </a:defRPr>
            </a:lvl3pPr>
            <a:lvl4pPr lvl="3" algn="r" rtl="0">
              <a:spcBef>
                <a:spcPts val="0"/>
              </a:spcBef>
              <a:spcAft>
                <a:spcPts val="0"/>
              </a:spcAft>
              <a:buClr>
                <a:schemeClr val="dk1"/>
              </a:buClr>
              <a:buSzPts val="8000"/>
              <a:buNone/>
              <a:defRPr sz="8000" b="1">
                <a:solidFill>
                  <a:schemeClr val="dk1"/>
                </a:solidFill>
              </a:defRPr>
            </a:lvl4pPr>
            <a:lvl5pPr lvl="4" algn="r" rtl="0">
              <a:spcBef>
                <a:spcPts val="0"/>
              </a:spcBef>
              <a:spcAft>
                <a:spcPts val="0"/>
              </a:spcAft>
              <a:buClr>
                <a:schemeClr val="dk1"/>
              </a:buClr>
              <a:buSzPts val="8000"/>
              <a:buNone/>
              <a:defRPr sz="8000" b="1">
                <a:solidFill>
                  <a:schemeClr val="dk1"/>
                </a:solidFill>
              </a:defRPr>
            </a:lvl5pPr>
            <a:lvl6pPr lvl="5" algn="r" rtl="0">
              <a:spcBef>
                <a:spcPts val="0"/>
              </a:spcBef>
              <a:spcAft>
                <a:spcPts val="0"/>
              </a:spcAft>
              <a:buClr>
                <a:schemeClr val="dk1"/>
              </a:buClr>
              <a:buSzPts val="8000"/>
              <a:buNone/>
              <a:defRPr sz="8000" b="1">
                <a:solidFill>
                  <a:schemeClr val="dk1"/>
                </a:solidFill>
              </a:defRPr>
            </a:lvl6pPr>
            <a:lvl7pPr lvl="6" algn="r" rtl="0">
              <a:spcBef>
                <a:spcPts val="0"/>
              </a:spcBef>
              <a:spcAft>
                <a:spcPts val="0"/>
              </a:spcAft>
              <a:buClr>
                <a:schemeClr val="dk1"/>
              </a:buClr>
              <a:buSzPts val="8000"/>
              <a:buNone/>
              <a:defRPr sz="8000" b="1">
                <a:solidFill>
                  <a:schemeClr val="dk1"/>
                </a:solidFill>
              </a:defRPr>
            </a:lvl7pPr>
            <a:lvl8pPr lvl="7" algn="r" rtl="0">
              <a:spcBef>
                <a:spcPts val="0"/>
              </a:spcBef>
              <a:spcAft>
                <a:spcPts val="0"/>
              </a:spcAft>
              <a:buClr>
                <a:schemeClr val="dk1"/>
              </a:buClr>
              <a:buSzPts val="8000"/>
              <a:buNone/>
              <a:defRPr sz="8000" b="1">
                <a:solidFill>
                  <a:schemeClr val="dk1"/>
                </a:solidFill>
              </a:defRPr>
            </a:lvl8pPr>
            <a:lvl9pPr lvl="8" algn="r" rtl="0">
              <a:spcBef>
                <a:spcPts val="0"/>
              </a:spcBef>
              <a:spcAft>
                <a:spcPts val="0"/>
              </a:spcAft>
              <a:buClr>
                <a:schemeClr val="dk1"/>
              </a:buClr>
              <a:buSzPts val="8000"/>
              <a:buNone/>
              <a:defRPr sz="8000" b="1">
                <a:solidFill>
                  <a:schemeClr val="dk1"/>
                </a:solidFill>
              </a:defRPr>
            </a:lvl9pPr>
          </a:lstStyle>
          <a:p>
            <a:r>
              <a:t>xx%</a:t>
            </a:r>
          </a:p>
        </p:txBody>
      </p:sp>
      <p:sp>
        <p:nvSpPr>
          <p:cNvPr id="17" name="Google Shape;17;p3"/>
          <p:cNvSpPr txBox="1">
            <a:spLocks noGrp="1"/>
          </p:cNvSpPr>
          <p:nvPr>
            <p:ph type="subTitle" idx="1"/>
          </p:nvPr>
        </p:nvSpPr>
        <p:spPr>
          <a:xfrm>
            <a:off x="6127050" y="3320300"/>
            <a:ext cx="2081400" cy="5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8" name="Google Shape;18;p3"/>
          <p:cNvCxnSpPr/>
          <p:nvPr/>
        </p:nvCxnSpPr>
        <p:spPr>
          <a:xfrm flipH="1">
            <a:off x="281415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9" name="Google Shape;19;p3"/>
          <p:cNvSpPr/>
          <p:nvPr/>
        </p:nvSpPr>
        <p:spPr>
          <a:xfrm flipH="1">
            <a:off x="791987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438"/>
        <p:cNvGrpSpPr/>
        <p:nvPr/>
      </p:nvGrpSpPr>
      <p:grpSpPr>
        <a:xfrm>
          <a:off x="0" y="0"/>
          <a:ext cx="0" cy="0"/>
          <a:chOff x="0" y="0"/>
          <a:chExt cx="0" cy="0"/>
        </a:xfrm>
      </p:grpSpPr>
      <p:cxnSp>
        <p:nvCxnSpPr>
          <p:cNvPr id="439" name="Google Shape;439;p59"/>
          <p:cNvCxnSpPr/>
          <p:nvPr/>
        </p:nvCxnSpPr>
        <p:spPr>
          <a:xfrm>
            <a:off x="6350113" y="-1501125"/>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440" name="Google Shape;440;p59"/>
          <p:cNvSpPr/>
          <p:nvPr/>
        </p:nvSpPr>
        <p:spPr>
          <a:xfrm>
            <a:off x="-64200" y="3825775"/>
            <a:ext cx="1296000" cy="1382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p:nvPr/>
        </p:nvSpPr>
        <p:spPr>
          <a:xfrm>
            <a:off x="5258900" y="-237925"/>
            <a:ext cx="11403900" cy="58443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9"/>
          <p:cNvSpPr/>
          <p:nvPr/>
        </p:nvSpPr>
        <p:spPr>
          <a:xfrm rot="10800000">
            <a:off x="-5389050" y="-2161975"/>
            <a:ext cx="11403900" cy="58443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9"/>
          <p:cNvSpPr/>
          <p:nvPr/>
        </p:nvSpPr>
        <p:spPr>
          <a:xfrm>
            <a:off x="5211275" y="3863525"/>
            <a:ext cx="2907300" cy="1490100"/>
          </a:xfrm>
          <a:prstGeom prst="triangle">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9"/>
          <p:cNvSpPr/>
          <p:nvPr/>
        </p:nvSpPr>
        <p:spPr>
          <a:xfrm rot="10800000">
            <a:off x="1107975" y="-556075"/>
            <a:ext cx="2907300" cy="14901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5"/>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700" y="2019718"/>
            <a:ext cx="3252900" cy="100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4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103" name="Google Shape;103;p16"/>
          <p:cNvSpPr txBox="1">
            <a:spLocks noGrp="1"/>
          </p:cNvSpPr>
          <p:nvPr>
            <p:ph type="title" idx="2" hasCustomPrompt="1"/>
          </p:nvPr>
        </p:nvSpPr>
        <p:spPr>
          <a:xfrm>
            <a:off x="931700" y="967055"/>
            <a:ext cx="3057300" cy="967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8000"/>
              <a:buNone/>
              <a:defRPr sz="8000" b="1">
                <a:solidFill>
                  <a:schemeClr val="dk1"/>
                </a:solidFill>
              </a:defRPr>
            </a:lvl1pPr>
            <a:lvl2pPr lvl="1" rtl="0">
              <a:spcBef>
                <a:spcPts val="0"/>
              </a:spcBef>
              <a:spcAft>
                <a:spcPts val="0"/>
              </a:spcAft>
              <a:buClr>
                <a:schemeClr val="dk1"/>
              </a:buClr>
              <a:buSzPts val="8000"/>
              <a:buNone/>
              <a:defRPr sz="8000" b="1">
                <a:solidFill>
                  <a:schemeClr val="dk1"/>
                </a:solidFill>
              </a:defRPr>
            </a:lvl2pPr>
            <a:lvl3pPr lvl="2" rtl="0">
              <a:spcBef>
                <a:spcPts val="0"/>
              </a:spcBef>
              <a:spcAft>
                <a:spcPts val="0"/>
              </a:spcAft>
              <a:buClr>
                <a:schemeClr val="dk1"/>
              </a:buClr>
              <a:buSzPts val="8000"/>
              <a:buNone/>
              <a:defRPr sz="8000" b="1">
                <a:solidFill>
                  <a:schemeClr val="dk1"/>
                </a:solidFill>
              </a:defRPr>
            </a:lvl3pPr>
            <a:lvl4pPr lvl="3" rtl="0">
              <a:spcBef>
                <a:spcPts val="0"/>
              </a:spcBef>
              <a:spcAft>
                <a:spcPts val="0"/>
              </a:spcAft>
              <a:buClr>
                <a:schemeClr val="dk1"/>
              </a:buClr>
              <a:buSzPts val="8000"/>
              <a:buNone/>
              <a:defRPr sz="8000" b="1">
                <a:solidFill>
                  <a:schemeClr val="dk1"/>
                </a:solidFill>
              </a:defRPr>
            </a:lvl4pPr>
            <a:lvl5pPr lvl="4" rtl="0">
              <a:spcBef>
                <a:spcPts val="0"/>
              </a:spcBef>
              <a:spcAft>
                <a:spcPts val="0"/>
              </a:spcAft>
              <a:buClr>
                <a:schemeClr val="dk1"/>
              </a:buClr>
              <a:buSzPts val="8000"/>
              <a:buNone/>
              <a:defRPr sz="8000" b="1">
                <a:solidFill>
                  <a:schemeClr val="dk1"/>
                </a:solidFill>
              </a:defRPr>
            </a:lvl5pPr>
            <a:lvl6pPr lvl="5" rtl="0">
              <a:spcBef>
                <a:spcPts val="0"/>
              </a:spcBef>
              <a:spcAft>
                <a:spcPts val="0"/>
              </a:spcAft>
              <a:buClr>
                <a:schemeClr val="dk1"/>
              </a:buClr>
              <a:buSzPts val="8000"/>
              <a:buNone/>
              <a:defRPr sz="8000" b="1">
                <a:solidFill>
                  <a:schemeClr val="dk1"/>
                </a:solidFill>
              </a:defRPr>
            </a:lvl6pPr>
            <a:lvl7pPr lvl="6" rtl="0">
              <a:spcBef>
                <a:spcPts val="0"/>
              </a:spcBef>
              <a:spcAft>
                <a:spcPts val="0"/>
              </a:spcAft>
              <a:buClr>
                <a:schemeClr val="dk1"/>
              </a:buClr>
              <a:buSzPts val="8000"/>
              <a:buNone/>
              <a:defRPr sz="8000" b="1">
                <a:solidFill>
                  <a:schemeClr val="dk1"/>
                </a:solidFill>
              </a:defRPr>
            </a:lvl7pPr>
            <a:lvl8pPr lvl="7" rtl="0">
              <a:spcBef>
                <a:spcPts val="0"/>
              </a:spcBef>
              <a:spcAft>
                <a:spcPts val="0"/>
              </a:spcAft>
              <a:buClr>
                <a:schemeClr val="dk1"/>
              </a:buClr>
              <a:buSzPts val="8000"/>
              <a:buNone/>
              <a:defRPr sz="8000" b="1">
                <a:solidFill>
                  <a:schemeClr val="dk1"/>
                </a:solidFill>
              </a:defRPr>
            </a:lvl8pPr>
            <a:lvl9pPr lvl="8" rtl="0">
              <a:spcBef>
                <a:spcPts val="0"/>
              </a:spcBef>
              <a:spcAft>
                <a:spcPts val="0"/>
              </a:spcAft>
              <a:buClr>
                <a:schemeClr val="dk1"/>
              </a:buClr>
              <a:buSzPts val="8000"/>
              <a:buNone/>
              <a:defRPr sz="8000" b="1">
                <a:solidFill>
                  <a:schemeClr val="dk1"/>
                </a:solidFill>
              </a:defRPr>
            </a:lvl9pPr>
          </a:lstStyle>
          <a:p>
            <a:r>
              <a:t>xx%</a:t>
            </a:r>
          </a:p>
        </p:txBody>
      </p:sp>
      <p:sp>
        <p:nvSpPr>
          <p:cNvPr id="104" name="Google Shape;104;p16"/>
          <p:cNvSpPr txBox="1">
            <a:spLocks noGrp="1"/>
          </p:cNvSpPr>
          <p:nvPr>
            <p:ph type="subTitle" idx="1"/>
          </p:nvPr>
        </p:nvSpPr>
        <p:spPr>
          <a:xfrm>
            <a:off x="931700" y="3326230"/>
            <a:ext cx="1978500" cy="5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cxnSp>
        <p:nvCxnSpPr>
          <p:cNvPr id="105" name="Google Shape;105;p16"/>
          <p:cNvCxnSpPr/>
          <p:nvPr/>
        </p:nvCxnSpPr>
        <p:spPr>
          <a:xfrm>
            <a:off x="2581800" y="-1263000"/>
            <a:ext cx="3757500" cy="4183800"/>
          </a:xfrm>
          <a:prstGeom prst="straightConnector1">
            <a:avLst/>
          </a:prstGeom>
          <a:noFill/>
          <a:ln w="19050" cap="flat" cmpd="sng">
            <a:solidFill>
              <a:schemeClr val="dk1"/>
            </a:solidFill>
            <a:prstDash val="solid"/>
            <a:round/>
            <a:headEnd type="none" w="med" len="med"/>
            <a:tailEnd type="none" w="med" len="med"/>
          </a:ln>
        </p:spPr>
      </p:cxnSp>
      <p:sp>
        <p:nvSpPr>
          <p:cNvPr id="106" name="Google Shape;106;p16"/>
          <p:cNvSpPr/>
          <p:nvPr/>
        </p:nvSpPr>
        <p:spPr>
          <a:xfrm>
            <a:off x="-62425" y="3825775"/>
            <a:ext cx="1296000" cy="13824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353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accent5"/>
        </a:solidFill>
        <a:effectLst/>
      </p:bgPr>
    </p:bg>
    <p:spTree>
      <p:nvGrpSpPr>
        <p:cNvPr id="1" name="Shape 261"/>
        <p:cNvGrpSpPr/>
        <p:nvPr/>
      </p:nvGrpSpPr>
      <p:grpSpPr>
        <a:xfrm>
          <a:off x="0" y="0"/>
          <a:ext cx="0" cy="0"/>
          <a:chOff x="0" y="0"/>
          <a:chExt cx="0" cy="0"/>
        </a:xfrm>
      </p:grpSpPr>
      <p:sp>
        <p:nvSpPr>
          <p:cNvPr id="262" name="Google Shape;262;p36"/>
          <p:cNvSpPr txBox="1">
            <a:spLocks noGrp="1"/>
          </p:cNvSpPr>
          <p:nvPr>
            <p:ph type="body" idx="1"/>
          </p:nvPr>
        </p:nvSpPr>
        <p:spPr>
          <a:xfrm>
            <a:off x="2078825" y="4335775"/>
            <a:ext cx="5229300" cy="425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gn="ctr"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gn="ctr"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63" name="Google Shape;263;p36"/>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64" name="Google Shape;264;p36"/>
          <p:cNvSpPr/>
          <p:nvPr/>
        </p:nvSpPr>
        <p:spPr>
          <a:xfrm>
            <a:off x="-519650" y="2386850"/>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5" name="Google Shape;265;p36"/>
          <p:cNvSpPr/>
          <p:nvPr/>
        </p:nvSpPr>
        <p:spPr>
          <a:xfrm>
            <a:off x="-738725" y="248210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36"/>
          <p:cNvSpPr/>
          <p:nvPr/>
        </p:nvSpPr>
        <p:spPr>
          <a:xfrm rot="10800000">
            <a:off x="67278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7" name="Google Shape;267;p36"/>
          <p:cNvSpPr/>
          <p:nvPr/>
        </p:nvSpPr>
        <p:spPr>
          <a:xfrm rot="10800000">
            <a:off x="509275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11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424150"/>
            <a:ext cx="6075000" cy="32598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2" name="Google Shape;22;p4"/>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dk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
        <p:nvSpPr>
          <p:cNvPr id="23" name="Google Shape;23;p4"/>
          <p:cNvSpPr/>
          <p:nvPr/>
        </p:nvSpPr>
        <p:spPr>
          <a:xfrm flipH="1">
            <a:off x="5808550" y="1533900"/>
            <a:ext cx="4800600" cy="4800600"/>
          </a:xfrm>
          <a:prstGeom prst="rtTriangl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 type="titleOnly">
  <p:cSld name="TITLE_ONLY">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700"/>
              <a:buNone/>
              <a:defRPr sz="3000" b="1">
                <a:solidFill>
                  <a:schemeClr val="dk1"/>
                </a:solidFill>
              </a:defRPr>
            </a:lvl1pPr>
            <a:lvl2pPr lvl="1" algn="ctr" rtl="0">
              <a:spcBef>
                <a:spcPts val="0"/>
              </a:spcBef>
              <a:spcAft>
                <a:spcPts val="0"/>
              </a:spcAft>
              <a:buClr>
                <a:schemeClr val="dk1"/>
              </a:buClr>
              <a:buSzPts val="3000"/>
              <a:buNone/>
              <a:defRPr b="1">
                <a:solidFill>
                  <a:schemeClr val="dk1"/>
                </a:solidFill>
              </a:defRPr>
            </a:lvl2pPr>
            <a:lvl3pPr lvl="2" algn="ctr" rtl="0">
              <a:spcBef>
                <a:spcPts val="0"/>
              </a:spcBef>
              <a:spcAft>
                <a:spcPts val="0"/>
              </a:spcAft>
              <a:buClr>
                <a:schemeClr val="dk1"/>
              </a:buClr>
              <a:buSzPts val="3000"/>
              <a:buNone/>
              <a:defRPr b="1">
                <a:solidFill>
                  <a:schemeClr val="dk1"/>
                </a:solidFill>
              </a:defRPr>
            </a:lvl3pPr>
            <a:lvl4pPr lvl="3" algn="ctr" rtl="0">
              <a:spcBef>
                <a:spcPts val="0"/>
              </a:spcBef>
              <a:spcAft>
                <a:spcPts val="0"/>
              </a:spcAft>
              <a:buClr>
                <a:schemeClr val="dk1"/>
              </a:buClr>
              <a:buSzPts val="3000"/>
              <a:buNone/>
              <a:defRPr b="1">
                <a:solidFill>
                  <a:schemeClr val="dk1"/>
                </a:solidFill>
              </a:defRPr>
            </a:lvl4pPr>
            <a:lvl5pPr lvl="4" algn="ctr" rtl="0">
              <a:spcBef>
                <a:spcPts val="0"/>
              </a:spcBef>
              <a:spcAft>
                <a:spcPts val="0"/>
              </a:spcAft>
              <a:buClr>
                <a:schemeClr val="dk1"/>
              </a:buClr>
              <a:buSzPts val="3000"/>
              <a:buNone/>
              <a:defRPr b="1">
                <a:solidFill>
                  <a:schemeClr val="dk1"/>
                </a:solidFill>
              </a:defRPr>
            </a:lvl5pPr>
            <a:lvl6pPr lvl="5" algn="ctr" rtl="0">
              <a:spcBef>
                <a:spcPts val="0"/>
              </a:spcBef>
              <a:spcAft>
                <a:spcPts val="0"/>
              </a:spcAft>
              <a:buClr>
                <a:schemeClr val="dk1"/>
              </a:buClr>
              <a:buSzPts val="3000"/>
              <a:buNone/>
              <a:defRPr b="1">
                <a:solidFill>
                  <a:schemeClr val="dk1"/>
                </a:solidFill>
              </a:defRPr>
            </a:lvl6pPr>
            <a:lvl7pPr lvl="6" algn="ctr" rtl="0">
              <a:spcBef>
                <a:spcPts val="0"/>
              </a:spcBef>
              <a:spcAft>
                <a:spcPts val="0"/>
              </a:spcAft>
              <a:buClr>
                <a:schemeClr val="dk1"/>
              </a:buClr>
              <a:buSzPts val="3000"/>
              <a:buNone/>
              <a:defRPr b="1">
                <a:solidFill>
                  <a:schemeClr val="dk1"/>
                </a:solidFill>
              </a:defRPr>
            </a:lvl7pPr>
            <a:lvl8pPr lvl="7" algn="ctr" rtl="0">
              <a:spcBef>
                <a:spcPts val="0"/>
              </a:spcBef>
              <a:spcAft>
                <a:spcPts val="0"/>
              </a:spcAft>
              <a:buClr>
                <a:schemeClr val="dk1"/>
              </a:buClr>
              <a:buSzPts val="3000"/>
              <a:buNone/>
              <a:defRPr b="1">
                <a:solidFill>
                  <a:schemeClr val="dk1"/>
                </a:solidFill>
              </a:defRPr>
            </a:lvl8pPr>
            <a:lvl9pPr lvl="8" algn="ctr" rtl="0">
              <a:spcBef>
                <a:spcPts val="0"/>
              </a:spcBef>
              <a:spcAft>
                <a:spcPts val="0"/>
              </a:spcAft>
              <a:buClr>
                <a:schemeClr val="dk1"/>
              </a:buClr>
              <a:buSzPts val="3000"/>
              <a:buNone/>
              <a:defRPr b="1">
                <a:solidFill>
                  <a:schemeClr val="dk1"/>
                </a:solidFill>
              </a:defRPr>
            </a:lvl9pPr>
          </a:lstStyle>
          <a:p>
            <a:endParaRPr/>
          </a:p>
        </p:txBody>
      </p:sp>
      <p:sp>
        <p:nvSpPr>
          <p:cNvPr id="32" name="Google Shape;32;p6"/>
          <p:cNvSpPr/>
          <p:nvPr/>
        </p:nvSpPr>
        <p:spPr>
          <a:xfrm flipH="1">
            <a:off x="7024500" y="2600625"/>
            <a:ext cx="3405900" cy="33024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3" name="Google Shape;33;p6"/>
          <p:cNvSpPr/>
          <p:nvPr/>
        </p:nvSpPr>
        <p:spPr>
          <a:xfrm flipH="1">
            <a:off x="7128800" y="2600625"/>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 name="Google Shape;34;p6"/>
          <p:cNvSpPr/>
          <p:nvPr/>
        </p:nvSpPr>
        <p:spPr>
          <a:xfrm rot="10800000" flipH="1">
            <a:off x="-762425" y="-915550"/>
            <a:ext cx="3405900" cy="3302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 name="Google Shape;35;p6"/>
          <p:cNvSpPr/>
          <p:nvPr/>
        </p:nvSpPr>
        <p:spPr>
          <a:xfrm rot="10800000" flipH="1">
            <a:off x="-1681400" y="-1522625"/>
            <a:ext cx="5364900" cy="25164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5"/>
        </a:solidFill>
        <a:effectLst/>
      </p:bgPr>
    </p:bg>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713225" y="2204605"/>
            <a:ext cx="3850200" cy="6906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38" name="Google Shape;38;p7"/>
          <p:cNvSpPr txBox="1">
            <a:spLocks noGrp="1"/>
          </p:cNvSpPr>
          <p:nvPr>
            <p:ph type="title"/>
          </p:nvPr>
        </p:nvSpPr>
        <p:spPr>
          <a:xfrm>
            <a:off x="713225" y="923025"/>
            <a:ext cx="4220700" cy="982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3000" b="1">
                <a:solidFill>
                  <a:schemeClr val="lt1"/>
                </a:solidFill>
              </a:defRPr>
            </a:lvl1pPr>
            <a:lvl2pPr lvl="1" rtl="0">
              <a:spcBef>
                <a:spcPts val="0"/>
              </a:spcBef>
              <a:spcAft>
                <a:spcPts val="0"/>
              </a:spcAft>
              <a:buClr>
                <a:schemeClr val="dk1"/>
              </a:buClr>
              <a:buSzPts val="3000"/>
              <a:buNone/>
              <a:defRPr b="1">
                <a:solidFill>
                  <a:schemeClr val="dk1"/>
                </a:solidFill>
              </a:defRPr>
            </a:lvl2pPr>
            <a:lvl3pPr lvl="2" rtl="0">
              <a:spcBef>
                <a:spcPts val="0"/>
              </a:spcBef>
              <a:spcAft>
                <a:spcPts val="0"/>
              </a:spcAft>
              <a:buClr>
                <a:schemeClr val="dk1"/>
              </a:buClr>
              <a:buSzPts val="3000"/>
              <a:buNone/>
              <a:defRPr b="1">
                <a:solidFill>
                  <a:schemeClr val="dk1"/>
                </a:solidFill>
              </a:defRPr>
            </a:lvl3pPr>
            <a:lvl4pPr lvl="3" rtl="0">
              <a:spcBef>
                <a:spcPts val="0"/>
              </a:spcBef>
              <a:spcAft>
                <a:spcPts val="0"/>
              </a:spcAft>
              <a:buClr>
                <a:schemeClr val="dk1"/>
              </a:buClr>
              <a:buSzPts val="3000"/>
              <a:buNone/>
              <a:defRPr b="1">
                <a:solidFill>
                  <a:schemeClr val="dk1"/>
                </a:solidFill>
              </a:defRPr>
            </a:lvl4pPr>
            <a:lvl5pPr lvl="4" rtl="0">
              <a:spcBef>
                <a:spcPts val="0"/>
              </a:spcBef>
              <a:spcAft>
                <a:spcPts val="0"/>
              </a:spcAft>
              <a:buClr>
                <a:schemeClr val="dk1"/>
              </a:buClr>
              <a:buSzPts val="3000"/>
              <a:buNone/>
              <a:defRPr b="1">
                <a:solidFill>
                  <a:schemeClr val="dk1"/>
                </a:solidFill>
              </a:defRPr>
            </a:lvl5pPr>
            <a:lvl6pPr lvl="5" rtl="0">
              <a:spcBef>
                <a:spcPts val="0"/>
              </a:spcBef>
              <a:spcAft>
                <a:spcPts val="0"/>
              </a:spcAft>
              <a:buClr>
                <a:schemeClr val="dk1"/>
              </a:buClr>
              <a:buSzPts val="3000"/>
              <a:buNone/>
              <a:defRPr b="1">
                <a:solidFill>
                  <a:schemeClr val="dk1"/>
                </a:solidFill>
              </a:defRPr>
            </a:lvl6pPr>
            <a:lvl7pPr lvl="6" rtl="0">
              <a:spcBef>
                <a:spcPts val="0"/>
              </a:spcBef>
              <a:spcAft>
                <a:spcPts val="0"/>
              </a:spcAft>
              <a:buClr>
                <a:schemeClr val="dk1"/>
              </a:buClr>
              <a:buSzPts val="3000"/>
              <a:buNone/>
              <a:defRPr b="1">
                <a:solidFill>
                  <a:schemeClr val="dk1"/>
                </a:solidFill>
              </a:defRPr>
            </a:lvl7pPr>
            <a:lvl8pPr lvl="7" rtl="0">
              <a:spcBef>
                <a:spcPts val="0"/>
              </a:spcBef>
              <a:spcAft>
                <a:spcPts val="0"/>
              </a:spcAft>
              <a:buClr>
                <a:schemeClr val="dk1"/>
              </a:buClr>
              <a:buSzPts val="3000"/>
              <a:buNone/>
              <a:defRPr b="1">
                <a:solidFill>
                  <a:schemeClr val="dk1"/>
                </a:solidFill>
              </a:defRPr>
            </a:lvl8pPr>
            <a:lvl9pPr lvl="8" rtl="0">
              <a:spcBef>
                <a:spcPts val="0"/>
              </a:spcBef>
              <a:spcAft>
                <a:spcPts val="0"/>
              </a:spcAft>
              <a:buClr>
                <a:schemeClr val="dk1"/>
              </a:buClr>
              <a:buSzPts val="3000"/>
              <a:buNone/>
              <a:defRPr b="1">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p:nvPr/>
        </p:nvSpPr>
        <p:spPr>
          <a:xfrm>
            <a:off x="-169300" y="-64500"/>
            <a:ext cx="4451100" cy="5272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3"/>
          <p:cNvCxnSpPr/>
          <p:nvPr/>
        </p:nvCxnSpPr>
        <p:spPr>
          <a:xfrm rot="10800000">
            <a:off x="-1604675" y="1624350"/>
            <a:ext cx="4819800" cy="4419600"/>
          </a:xfrm>
          <a:prstGeom prst="straightConnector1">
            <a:avLst/>
          </a:prstGeom>
          <a:noFill/>
          <a:ln w="19050" cap="flat" cmpd="sng">
            <a:solidFill>
              <a:schemeClr val="lt1"/>
            </a:solidFill>
            <a:prstDash val="solid"/>
            <a:round/>
            <a:headEnd type="none" w="med" len="med"/>
            <a:tailEnd type="none" w="med" len="med"/>
          </a:ln>
        </p:spPr>
      </p:cxnSp>
      <p:sp>
        <p:nvSpPr>
          <p:cNvPr id="61" name="Google Shape;61;p13"/>
          <p:cNvSpPr txBox="1">
            <a:spLocks noGrp="1"/>
          </p:cNvSpPr>
          <p:nvPr>
            <p:ph type="title"/>
          </p:nvPr>
        </p:nvSpPr>
        <p:spPr>
          <a:xfrm>
            <a:off x="5690650" y="188322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2" name="Google Shape;62;p13"/>
          <p:cNvSpPr txBox="1">
            <a:spLocks noGrp="1"/>
          </p:cNvSpPr>
          <p:nvPr>
            <p:ph type="title" idx="2" hasCustomPrompt="1"/>
          </p:nvPr>
        </p:nvSpPr>
        <p:spPr>
          <a:xfrm>
            <a:off x="4810771" y="116406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3" name="Google Shape;63;p13"/>
          <p:cNvSpPr txBox="1">
            <a:spLocks noGrp="1"/>
          </p:cNvSpPr>
          <p:nvPr>
            <p:ph type="title" idx="3" hasCustomPrompt="1"/>
          </p:nvPr>
        </p:nvSpPr>
        <p:spPr>
          <a:xfrm>
            <a:off x="4810771" y="203199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4" name="Google Shape;64;p13"/>
          <p:cNvSpPr txBox="1">
            <a:spLocks noGrp="1"/>
          </p:cNvSpPr>
          <p:nvPr>
            <p:ph type="title" idx="4"/>
          </p:nvPr>
        </p:nvSpPr>
        <p:spPr>
          <a:xfrm>
            <a:off x="5690650" y="3628275"/>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5" name="Google Shape;65;p13"/>
          <p:cNvSpPr txBox="1">
            <a:spLocks noGrp="1"/>
          </p:cNvSpPr>
          <p:nvPr>
            <p:ph type="title" idx="5"/>
          </p:nvPr>
        </p:nvSpPr>
        <p:spPr>
          <a:xfrm>
            <a:off x="5690650" y="104400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6" name="Google Shape;66;p13"/>
          <p:cNvSpPr txBox="1">
            <a:spLocks noGrp="1"/>
          </p:cNvSpPr>
          <p:nvPr>
            <p:ph type="title" idx="6"/>
          </p:nvPr>
        </p:nvSpPr>
        <p:spPr>
          <a:xfrm>
            <a:off x="5690650" y="2760350"/>
            <a:ext cx="31938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67" name="Google Shape;67;p13"/>
          <p:cNvSpPr txBox="1">
            <a:spLocks noGrp="1"/>
          </p:cNvSpPr>
          <p:nvPr>
            <p:ph type="title" idx="7" hasCustomPrompt="1"/>
          </p:nvPr>
        </p:nvSpPr>
        <p:spPr>
          <a:xfrm>
            <a:off x="4810771" y="2880418"/>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8" name="Google Shape;68;p13"/>
          <p:cNvSpPr txBox="1">
            <a:spLocks noGrp="1"/>
          </p:cNvSpPr>
          <p:nvPr>
            <p:ph type="title" idx="8" hasCustomPrompt="1"/>
          </p:nvPr>
        </p:nvSpPr>
        <p:spPr>
          <a:xfrm>
            <a:off x="4810771" y="3748340"/>
            <a:ext cx="684600" cy="29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1800"/>
              <a:buNone/>
              <a:defRPr sz="1800" b="1">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r>
              <a:t>xx%</a:t>
            </a:r>
          </a:p>
        </p:txBody>
      </p:sp>
      <p:sp>
        <p:nvSpPr>
          <p:cNvPr id="69" name="Google Shape;69;p13"/>
          <p:cNvSpPr txBox="1">
            <a:spLocks noGrp="1"/>
          </p:cNvSpPr>
          <p:nvPr>
            <p:ph type="subTitle" idx="1"/>
          </p:nvPr>
        </p:nvSpPr>
        <p:spPr>
          <a:xfrm>
            <a:off x="5690650" y="1319545"/>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0" name="Google Shape;70;p13"/>
          <p:cNvSpPr txBox="1">
            <a:spLocks noGrp="1"/>
          </p:cNvSpPr>
          <p:nvPr>
            <p:ph type="subTitle" idx="9"/>
          </p:nvPr>
        </p:nvSpPr>
        <p:spPr>
          <a:xfrm>
            <a:off x="5690650" y="3045420"/>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1" name="Google Shape;71;p13"/>
          <p:cNvSpPr txBox="1">
            <a:spLocks noGrp="1"/>
          </p:cNvSpPr>
          <p:nvPr>
            <p:ph type="subTitle" idx="13"/>
          </p:nvPr>
        </p:nvSpPr>
        <p:spPr>
          <a:xfrm>
            <a:off x="5690650" y="216269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2" name="Google Shape;72;p13"/>
          <p:cNvSpPr txBox="1">
            <a:spLocks noGrp="1"/>
          </p:cNvSpPr>
          <p:nvPr>
            <p:ph type="subTitle" idx="14"/>
          </p:nvPr>
        </p:nvSpPr>
        <p:spPr>
          <a:xfrm>
            <a:off x="5690650" y="3907748"/>
            <a:ext cx="2454000" cy="2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rt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73" name="Google Shape;73;p13"/>
          <p:cNvSpPr txBox="1">
            <a:spLocks noGrp="1"/>
          </p:cNvSpPr>
          <p:nvPr>
            <p:ph type="title" idx="15"/>
          </p:nvPr>
        </p:nvSpPr>
        <p:spPr>
          <a:xfrm>
            <a:off x="713225" y="2198800"/>
            <a:ext cx="34164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700"/>
              <a:buNone/>
              <a:defRPr sz="3000" b="1">
                <a:solidFill>
                  <a:schemeClr val="lt1"/>
                </a:solidFill>
              </a:defRPr>
            </a:lvl1pPr>
            <a:lvl2pPr lvl="1" rtl="0">
              <a:spcBef>
                <a:spcPts val="0"/>
              </a:spcBef>
              <a:spcAft>
                <a:spcPts val="0"/>
              </a:spcAft>
              <a:buClr>
                <a:schemeClr val="lt1"/>
              </a:buClr>
              <a:buSzPts val="3000"/>
              <a:buNone/>
              <a:defRPr b="1">
                <a:solidFill>
                  <a:schemeClr val="lt1"/>
                </a:solidFill>
              </a:defRPr>
            </a:lvl2pPr>
            <a:lvl3pPr lvl="2" rtl="0">
              <a:spcBef>
                <a:spcPts val="0"/>
              </a:spcBef>
              <a:spcAft>
                <a:spcPts val="0"/>
              </a:spcAft>
              <a:buClr>
                <a:schemeClr val="lt1"/>
              </a:buClr>
              <a:buSzPts val="3000"/>
              <a:buNone/>
              <a:defRPr b="1">
                <a:solidFill>
                  <a:schemeClr val="lt1"/>
                </a:solidFill>
              </a:defRPr>
            </a:lvl3pPr>
            <a:lvl4pPr lvl="3" rtl="0">
              <a:spcBef>
                <a:spcPts val="0"/>
              </a:spcBef>
              <a:spcAft>
                <a:spcPts val="0"/>
              </a:spcAft>
              <a:buClr>
                <a:schemeClr val="lt1"/>
              </a:buClr>
              <a:buSzPts val="3000"/>
              <a:buNone/>
              <a:defRPr b="1">
                <a:solidFill>
                  <a:schemeClr val="lt1"/>
                </a:solidFill>
              </a:defRPr>
            </a:lvl4pPr>
            <a:lvl5pPr lvl="4" rtl="0">
              <a:spcBef>
                <a:spcPts val="0"/>
              </a:spcBef>
              <a:spcAft>
                <a:spcPts val="0"/>
              </a:spcAft>
              <a:buClr>
                <a:schemeClr val="lt1"/>
              </a:buClr>
              <a:buSzPts val="3000"/>
              <a:buNone/>
              <a:defRPr b="1">
                <a:solidFill>
                  <a:schemeClr val="lt1"/>
                </a:solidFill>
              </a:defRPr>
            </a:lvl5pPr>
            <a:lvl6pPr lvl="5" rtl="0">
              <a:spcBef>
                <a:spcPts val="0"/>
              </a:spcBef>
              <a:spcAft>
                <a:spcPts val="0"/>
              </a:spcAft>
              <a:buClr>
                <a:schemeClr val="lt1"/>
              </a:buClr>
              <a:buSzPts val="3000"/>
              <a:buNone/>
              <a:defRPr b="1">
                <a:solidFill>
                  <a:schemeClr val="lt1"/>
                </a:solidFill>
              </a:defRPr>
            </a:lvl6pPr>
            <a:lvl7pPr lvl="6" rtl="0">
              <a:spcBef>
                <a:spcPts val="0"/>
              </a:spcBef>
              <a:spcAft>
                <a:spcPts val="0"/>
              </a:spcAft>
              <a:buClr>
                <a:schemeClr val="lt1"/>
              </a:buClr>
              <a:buSzPts val="3000"/>
              <a:buNone/>
              <a:defRPr b="1">
                <a:solidFill>
                  <a:schemeClr val="lt1"/>
                </a:solidFill>
              </a:defRPr>
            </a:lvl7pPr>
            <a:lvl8pPr lvl="7" rtl="0">
              <a:spcBef>
                <a:spcPts val="0"/>
              </a:spcBef>
              <a:spcAft>
                <a:spcPts val="0"/>
              </a:spcAft>
              <a:buClr>
                <a:schemeClr val="lt1"/>
              </a:buClr>
              <a:buSzPts val="3000"/>
              <a:buNone/>
              <a:defRPr b="1">
                <a:solidFill>
                  <a:schemeClr val="lt1"/>
                </a:solidFill>
              </a:defRPr>
            </a:lvl8pPr>
            <a:lvl9pPr lvl="8" rtl="0">
              <a:spcBef>
                <a:spcPts val="0"/>
              </a:spcBef>
              <a:spcAft>
                <a:spcPts val="0"/>
              </a:spcAft>
              <a:buClr>
                <a:schemeClr val="lt1"/>
              </a:buClr>
              <a:buSzPts val="3000"/>
              <a:buNone/>
              <a:defRPr b="1">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5">
    <p:bg>
      <p:bgPr>
        <a:solidFill>
          <a:schemeClr val="accent5"/>
        </a:solidFill>
        <a:effectLst/>
      </p:bgPr>
    </p:bg>
    <p:spTree>
      <p:nvGrpSpPr>
        <p:cNvPr id="1" name="Shape 117"/>
        <p:cNvGrpSpPr/>
        <p:nvPr/>
      </p:nvGrpSpPr>
      <p:grpSpPr>
        <a:xfrm>
          <a:off x="0" y="0"/>
          <a:ext cx="0" cy="0"/>
          <a:chOff x="0" y="0"/>
          <a:chExt cx="0" cy="0"/>
        </a:xfrm>
      </p:grpSpPr>
      <p:sp>
        <p:nvSpPr>
          <p:cNvPr id="118" name="Google Shape;118;p18"/>
          <p:cNvSpPr/>
          <p:nvPr/>
        </p:nvSpPr>
        <p:spPr>
          <a:xfrm>
            <a:off x="4796125" y="-217575"/>
            <a:ext cx="4347900" cy="561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 name="Google Shape;119;p18"/>
          <p:cNvSpPr txBox="1">
            <a:spLocks noGrp="1"/>
          </p:cNvSpPr>
          <p:nvPr>
            <p:ph type="title"/>
          </p:nvPr>
        </p:nvSpPr>
        <p:spPr>
          <a:xfrm>
            <a:off x="713225" y="1440200"/>
            <a:ext cx="3858900" cy="52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20" name="Google Shape;120;p18"/>
          <p:cNvSpPr txBox="1">
            <a:spLocks noGrp="1"/>
          </p:cNvSpPr>
          <p:nvPr>
            <p:ph type="subTitle" idx="1"/>
          </p:nvPr>
        </p:nvSpPr>
        <p:spPr>
          <a:xfrm>
            <a:off x="713225" y="2263300"/>
            <a:ext cx="3400800" cy="13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
        <p:nvSpPr>
          <p:cNvPr id="121" name="Google Shape;121;p18"/>
          <p:cNvSpPr/>
          <p:nvPr/>
        </p:nvSpPr>
        <p:spPr>
          <a:xfrm>
            <a:off x="842850" y="539500"/>
            <a:ext cx="800100" cy="857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7">
  <p:cSld name="CUSTOM_25_1">
    <p:bg>
      <p:bgPr>
        <a:solidFill>
          <a:schemeClr val="accent5"/>
        </a:solidFill>
        <a:effectLst/>
      </p:bgPr>
    </p:bg>
    <p:spTree>
      <p:nvGrpSpPr>
        <p:cNvPr id="1" name="Shape 151"/>
        <p:cNvGrpSpPr/>
        <p:nvPr/>
      </p:nvGrpSpPr>
      <p:grpSpPr>
        <a:xfrm>
          <a:off x="0" y="0"/>
          <a:ext cx="0" cy="0"/>
          <a:chOff x="0" y="0"/>
          <a:chExt cx="0" cy="0"/>
        </a:xfrm>
      </p:grpSpPr>
      <p:sp>
        <p:nvSpPr>
          <p:cNvPr id="152" name="Google Shape;152;p24"/>
          <p:cNvSpPr/>
          <p:nvPr/>
        </p:nvSpPr>
        <p:spPr>
          <a:xfrm>
            <a:off x="0" y="0"/>
            <a:ext cx="4347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 name="Google Shape;153;p24"/>
          <p:cNvSpPr txBox="1">
            <a:spLocks noGrp="1"/>
          </p:cNvSpPr>
          <p:nvPr>
            <p:ph type="title"/>
          </p:nvPr>
        </p:nvSpPr>
        <p:spPr>
          <a:xfrm>
            <a:off x="5024185" y="1440200"/>
            <a:ext cx="3400800" cy="5286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dk1"/>
              </a:buClr>
              <a:buSzPts val="3000"/>
              <a:buNone/>
              <a:defRPr sz="3000" b="1">
                <a:solidFill>
                  <a:schemeClr val="dk1"/>
                </a:solidFill>
              </a:defRPr>
            </a:lvl1pPr>
            <a:lvl2pPr lvl="1" rtl="0">
              <a:spcBef>
                <a:spcPts val="0"/>
              </a:spcBef>
              <a:spcAft>
                <a:spcPts val="0"/>
              </a:spcAft>
              <a:buClr>
                <a:schemeClr val="dk1"/>
              </a:buClr>
              <a:buSzPts val="2000"/>
              <a:buNone/>
              <a:defRPr sz="2000" b="1">
                <a:solidFill>
                  <a:schemeClr val="dk1"/>
                </a:solidFill>
              </a:defRPr>
            </a:lvl2pPr>
            <a:lvl3pPr lvl="2" rtl="0">
              <a:spcBef>
                <a:spcPts val="0"/>
              </a:spcBef>
              <a:spcAft>
                <a:spcPts val="0"/>
              </a:spcAft>
              <a:buClr>
                <a:schemeClr val="dk1"/>
              </a:buClr>
              <a:buSzPts val="2000"/>
              <a:buNone/>
              <a:defRPr sz="2000" b="1">
                <a:solidFill>
                  <a:schemeClr val="dk1"/>
                </a:solidFill>
              </a:defRPr>
            </a:lvl3pPr>
            <a:lvl4pPr lvl="3" rtl="0">
              <a:spcBef>
                <a:spcPts val="0"/>
              </a:spcBef>
              <a:spcAft>
                <a:spcPts val="0"/>
              </a:spcAft>
              <a:buClr>
                <a:schemeClr val="dk1"/>
              </a:buClr>
              <a:buSzPts val="2000"/>
              <a:buNone/>
              <a:defRPr sz="2000" b="1">
                <a:solidFill>
                  <a:schemeClr val="dk1"/>
                </a:solidFill>
              </a:defRPr>
            </a:lvl4pPr>
            <a:lvl5pPr lvl="4" rtl="0">
              <a:spcBef>
                <a:spcPts val="0"/>
              </a:spcBef>
              <a:spcAft>
                <a:spcPts val="0"/>
              </a:spcAft>
              <a:buClr>
                <a:schemeClr val="dk1"/>
              </a:buClr>
              <a:buSzPts val="2000"/>
              <a:buNone/>
              <a:defRPr sz="2000" b="1">
                <a:solidFill>
                  <a:schemeClr val="dk1"/>
                </a:solidFill>
              </a:defRPr>
            </a:lvl5pPr>
            <a:lvl6pPr lvl="5" rtl="0">
              <a:spcBef>
                <a:spcPts val="0"/>
              </a:spcBef>
              <a:spcAft>
                <a:spcPts val="0"/>
              </a:spcAft>
              <a:buClr>
                <a:schemeClr val="dk1"/>
              </a:buClr>
              <a:buSzPts val="2000"/>
              <a:buNone/>
              <a:defRPr sz="2000" b="1">
                <a:solidFill>
                  <a:schemeClr val="dk1"/>
                </a:solidFill>
              </a:defRPr>
            </a:lvl6pPr>
            <a:lvl7pPr lvl="6" rtl="0">
              <a:spcBef>
                <a:spcPts val="0"/>
              </a:spcBef>
              <a:spcAft>
                <a:spcPts val="0"/>
              </a:spcAft>
              <a:buClr>
                <a:schemeClr val="dk1"/>
              </a:buClr>
              <a:buSzPts val="2000"/>
              <a:buNone/>
              <a:defRPr sz="2000" b="1">
                <a:solidFill>
                  <a:schemeClr val="dk1"/>
                </a:solidFill>
              </a:defRPr>
            </a:lvl7pPr>
            <a:lvl8pPr lvl="7" rtl="0">
              <a:spcBef>
                <a:spcPts val="0"/>
              </a:spcBef>
              <a:spcAft>
                <a:spcPts val="0"/>
              </a:spcAft>
              <a:buClr>
                <a:schemeClr val="dk1"/>
              </a:buClr>
              <a:buSzPts val="2000"/>
              <a:buNone/>
              <a:defRPr sz="2000" b="1">
                <a:solidFill>
                  <a:schemeClr val="dk1"/>
                </a:solidFill>
              </a:defRPr>
            </a:lvl8pPr>
            <a:lvl9pPr lvl="8" rtl="0">
              <a:spcBef>
                <a:spcPts val="0"/>
              </a:spcBef>
              <a:spcAft>
                <a:spcPts val="0"/>
              </a:spcAft>
              <a:buClr>
                <a:schemeClr val="dk1"/>
              </a:buClr>
              <a:buSzPts val="2000"/>
              <a:buNone/>
              <a:defRPr sz="2000" b="1">
                <a:solidFill>
                  <a:schemeClr val="dk1"/>
                </a:solidFill>
              </a:defRPr>
            </a:lvl9pPr>
          </a:lstStyle>
          <a:p>
            <a:endParaRPr/>
          </a:p>
        </p:txBody>
      </p:sp>
      <p:sp>
        <p:nvSpPr>
          <p:cNvPr id="154" name="Google Shape;154;p24"/>
          <p:cNvSpPr txBox="1">
            <a:spLocks noGrp="1"/>
          </p:cNvSpPr>
          <p:nvPr>
            <p:ph type="subTitle" idx="1"/>
          </p:nvPr>
        </p:nvSpPr>
        <p:spPr>
          <a:xfrm>
            <a:off x="5024185" y="2263300"/>
            <a:ext cx="3400800" cy="131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rtl="0">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rtl="0">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rtl="0">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marL="914400" lvl="1"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marL="1371600" lvl="2"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marL="1828800" lvl="3"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marL="2286000" lvl="4"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marL="2743200" lvl="5"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marL="3200400" lvl="6"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marL="3657600" lvl="7" indent="-3175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marL="4114800" lvl="8" indent="-3175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8" r:id="rId6"/>
    <p:sldLayoutId id="2147483659" r:id="rId7"/>
    <p:sldLayoutId id="2147483664" r:id="rId8"/>
    <p:sldLayoutId id="2147483670" r:id="rId9"/>
    <p:sldLayoutId id="2147483672" r:id="rId10"/>
    <p:sldLayoutId id="2147483685" r:id="rId11"/>
    <p:sldLayoutId id="2147483688" r:id="rId12"/>
    <p:sldLayoutId id="2147483690" r:id="rId13"/>
    <p:sldLayoutId id="2147483691" r:id="rId14"/>
    <p:sldLayoutId id="2147483694" r:id="rId15"/>
    <p:sldLayoutId id="2147483695" r:id="rId16"/>
    <p:sldLayoutId id="2147483699" r:id="rId17"/>
    <p:sldLayoutId id="2147483703" r:id="rId18"/>
    <p:sldLayoutId id="2147483704" r:id="rId19"/>
    <p:sldLayoutId id="2147483705" r:id="rId20"/>
    <p:sldLayoutId id="2147483711" r:id="rId21"/>
    <p:sldLayoutId id="214748371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hyperlink" Target="https://www.youtube.com/shorts/S3oAdkVumwc"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www.redalyc.org/journal/118/11858906002/html/#:~:text=Adem&#225;s%20de%20reducir%20el%20costo,y%20mejora%20la%20seguridad%20labora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5" name="Triángulo isósceles 4">
            <a:extLst>
              <a:ext uri="{FF2B5EF4-FFF2-40B4-BE49-F238E27FC236}">
                <a16:creationId xmlns:a16="http://schemas.microsoft.com/office/drawing/2014/main" id="{8DC93A72-A004-A6CB-AA12-1F6CFB19B1E0}"/>
              </a:ext>
            </a:extLst>
          </p:cNvPr>
          <p:cNvSpPr/>
          <p:nvPr/>
        </p:nvSpPr>
        <p:spPr>
          <a:xfrm>
            <a:off x="822067" y="-576590"/>
            <a:ext cx="11408229" cy="5740045"/>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3" name="Google Shape;463;p67"/>
          <p:cNvSpPr txBox="1">
            <a:spLocks noGrp="1"/>
          </p:cNvSpPr>
          <p:nvPr>
            <p:ph type="ctrTitle"/>
          </p:nvPr>
        </p:nvSpPr>
        <p:spPr>
          <a:xfrm>
            <a:off x="4300250" y="1425020"/>
            <a:ext cx="4393060" cy="20271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200" dirty="0"/>
              <a:t>LAS AFECTACIONES DE LA AUTOMATIZACIÓN EN LA SOCIEDAD</a:t>
            </a:r>
            <a:endParaRPr sz="3200" dirty="0"/>
          </a:p>
        </p:txBody>
      </p:sp>
      <p:graphicFrame>
        <p:nvGraphicFramePr>
          <p:cNvPr id="4" name="Tabla 3">
            <a:extLst>
              <a:ext uri="{FF2B5EF4-FFF2-40B4-BE49-F238E27FC236}">
                <a16:creationId xmlns:a16="http://schemas.microsoft.com/office/drawing/2014/main" id="{57E16DD5-4F46-1453-475E-D9162DAC5B13}"/>
              </a:ext>
            </a:extLst>
          </p:cNvPr>
          <p:cNvGraphicFramePr>
            <a:graphicFrameLocks noGrp="1"/>
          </p:cNvGraphicFramePr>
          <p:nvPr>
            <p:extLst>
              <p:ext uri="{D42A27DB-BD31-4B8C-83A1-F6EECF244321}">
                <p14:modId xmlns:p14="http://schemas.microsoft.com/office/powerpoint/2010/main" val="2877321460"/>
              </p:ext>
            </p:extLst>
          </p:nvPr>
        </p:nvGraphicFramePr>
        <p:xfrm>
          <a:off x="360695" y="1001486"/>
          <a:ext cx="3591499" cy="3407448"/>
        </p:xfrm>
        <a:graphic>
          <a:graphicData uri="http://schemas.openxmlformats.org/drawingml/2006/table">
            <a:tbl>
              <a:tblPr firstRow="1" firstCol="1" bandRow="1">
                <a:tableStyleId>{D7AC3CCA-C797-4891-BE02-D94E43425B78}</a:tableStyleId>
              </a:tblPr>
              <a:tblGrid>
                <a:gridCol w="2079848">
                  <a:extLst>
                    <a:ext uri="{9D8B030D-6E8A-4147-A177-3AD203B41FA5}">
                      <a16:colId xmlns:a16="http://schemas.microsoft.com/office/drawing/2014/main" val="2393406064"/>
                    </a:ext>
                  </a:extLst>
                </a:gridCol>
                <a:gridCol w="850639">
                  <a:extLst>
                    <a:ext uri="{9D8B030D-6E8A-4147-A177-3AD203B41FA5}">
                      <a16:colId xmlns:a16="http://schemas.microsoft.com/office/drawing/2014/main" val="2645631418"/>
                    </a:ext>
                  </a:extLst>
                </a:gridCol>
                <a:gridCol w="661012">
                  <a:extLst>
                    <a:ext uri="{9D8B030D-6E8A-4147-A177-3AD203B41FA5}">
                      <a16:colId xmlns:a16="http://schemas.microsoft.com/office/drawing/2014/main" val="804906125"/>
                    </a:ext>
                  </a:extLst>
                </a:gridCol>
              </a:tblGrid>
              <a:tr h="283954">
                <a:tc gridSpan="3">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b="1" kern="100" dirty="0">
                          <a:solidFill>
                            <a:schemeClr val="bg1">
                              <a:lumMod val="10000"/>
                            </a:schemeClr>
                          </a:solidFill>
                          <a:effectLst/>
                          <a:latin typeface="Didact Gothic" panose="00000500000000000000" pitchFamily="2" charset="0"/>
                        </a:rPr>
                        <a:t>EQUIPO 1</a:t>
                      </a:r>
                      <a:endParaRPr lang="es-MX" sz="1000" kern="100" dirty="0">
                        <a:solidFill>
                          <a:schemeClr val="bg1">
                            <a:lumMod val="10000"/>
                          </a:schemeClr>
                        </a:solidFill>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677236298"/>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b="1" kern="100">
                          <a:solidFill>
                            <a:srgbClr val="000000"/>
                          </a:solidFill>
                          <a:effectLst/>
                          <a:latin typeface="Didact Gothic" panose="00000500000000000000" pitchFamily="2" charset="0"/>
                        </a:rPr>
                        <a:t>NOMBRE</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b="1" kern="100">
                          <a:solidFill>
                            <a:srgbClr val="000000"/>
                          </a:solidFill>
                          <a:effectLst/>
                          <a:latin typeface="Didact Gothic" panose="00000500000000000000" pitchFamily="2" charset="0"/>
                        </a:rPr>
                        <a:t>MATRICULA</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b="1" kern="100">
                          <a:solidFill>
                            <a:srgbClr val="000000"/>
                          </a:solidFill>
                          <a:effectLst/>
                          <a:latin typeface="Didact Gothic" panose="00000500000000000000" pitchFamily="2" charset="0"/>
                        </a:rPr>
                        <a:t>CARRERA</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39043899"/>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dirty="0">
                          <a:effectLst/>
                          <a:latin typeface="Didact Gothic" panose="00000500000000000000" pitchFamily="2" charset="0"/>
                        </a:rPr>
                        <a:t>Aguilar Flores Daniel Alejandro</a:t>
                      </a:r>
                      <a:endParaRPr lang="es-MX" sz="1000" kern="100" dirty="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effectLst/>
                          <a:latin typeface="Didact Gothic" panose="00000500000000000000" pitchFamily="2" charset="0"/>
                        </a:rPr>
                        <a:t>2088147</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dirty="0">
                          <a:effectLst/>
                          <a:latin typeface="Didact Gothic" panose="00000500000000000000" pitchFamily="2" charset="0"/>
                        </a:rPr>
                        <a:t>IAS</a:t>
                      </a:r>
                      <a:endParaRPr lang="es-MX" sz="1000" kern="100" dirty="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43631533"/>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a:solidFill>
                            <a:srgbClr val="000000"/>
                          </a:solidFill>
                          <a:effectLst/>
                          <a:latin typeface="Didact Gothic" panose="00000500000000000000" pitchFamily="2" charset="0"/>
                        </a:rPr>
                        <a:t>Cepeda Urbano Patricia</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solidFill>
                            <a:srgbClr val="000000"/>
                          </a:solidFill>
                          <a:effectLst/>
                          <a:latin typeface="Didact Gothic" panose="00000500000000000000" pitchFamily="2" charset="0"/>
                        </a:rPr>
                        <a:t>2069162</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solidFill>
                            <a:srgbClr val="000000"/>
                          </a:solidFill>
                          <a:effectLst/>
                          <a:latin typeface="Didact Gothic" panose="00000500000000000000" pitchFamily="2" charset="0"/>
                        </a:rPr>
                        <a:t>IEA</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82101605"/>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a:effectLst/>
                          <a:latin typeface="Didact Gothic" panose="00000500000000000000" pitchFamily="2" charset="0"/>
                        </a:rPr>
                        <a:t>Cortes Ramírez Angel Salvador </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dirty="0">
                          <a:effectLst/>
                          <a:latin typeface="Didact Gothic" panose="00000500000000000000" pitchFamily="2" charset="0"/>
                        </a:rPr>
                        <a:t>2093927</a:t>
                      </a:r>
                      <a:endParaRPr lang="es-MX" sz="1000" kern="100" dirty="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effectLst/>
                          <a:latin typeface="Didact Gothic" panose="00000500000000000000" pitchFamily="2" charset="0"/>
                        </a:rPr>
                        <a:t>IAS</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0862504"/>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a:solidFill>
                            <a:srgbClr val="000000"/>
                          </a:solidFill>
                          <a:effectLst/>
                          <a:latin typeface="Didact Gothic" panose="00000500000000000000" pitchFamily="2" charset="0"/>
                        </a:rPr>
                        <a:t>Dana Paola Ríos Reyes </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solidFill>
                            <a:srgbClr val="000000"/>
                          </a:solidFill>
                          <a:effectLst/>
                          <a:latin typeface="Didact Gothic" panose="00000500000000000000" pitchFamily="2" charset="0"/>
                        </a:rPr>
                        <a:t>2055979</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solidFill>
                            <a:srgbClr val="000000"/>
                          </a:solidFill>
                          <a:effectLst/>
                          <a:latin typeface="Didact Gothic" panose="00000500000000000000" pitchFamily="2" charset="0"/>
                        </a:rPr>
                        <a:t>IAS</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20910745"/>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a:effectLst/>
                          <a:latin typeface="Didact Gothic" panose="00000500000000000000" pitchFamily="2" charset="0"/>
                        </a:rPr>
                        <a:t>Durán Alvarado Erik Patricio</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effectLst/>
                          <a:latin typeface="Didact Gothic" panose="00000500000000000000" pitchFamily="2" charset="0"/>
                        </a:rPr>
                        <a:t>2090769</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effectLst/>
                          <a:latin typeface="Didact Gothic" panose="00000500000000000000" pitchFamily="2" charset="0"/>
                        </a:rPr>
                        <a:t>IAS</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57071418"/>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a:solidFill>
                            <a:srgbClr val="000000"/>
                          </a:solidFill>
                          <a:effectLst/>
                          <a:latin typeface="Didact Gothic" panose="00000500000000000000" pitchFamily="2" charset="0"/>
                        </a:rPr>
                        <a:t>Hernández Fernández Jocelin</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solidFill>
                            <a:srgbClr val="000000"/>
                          </a:solidFill>
                          <a:effectLst/>
                          <a:latin typeface="Didact Gothic" panose="00000500000000000000" pitchFamily="2" charset="0"/>
                        </a:rPr>
                        <a:t>2114479</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solidFill>
                            <a:srgbClr val="000000"/>
                          </a:solidFill>
                          <a:effectLst/>
                          <a:latin typeface="Didact Gothic" panose="00000500000000000000" pitchFamily="2" charset="0"/>
                        </a:rPr>
                        <a:t>IAS</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28491755"/>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a:effectLst/>
                          <a:latin typeface="Didact Gothic" panose="00000500000000000000" pitchFamily="2" charset="0"/>
                        </a:rPr>
                        <a:t>Lozano Garibay Oscar Alejandro</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effectLst/>
                          <a:latin typeface="Didact Gothic" panose="00000500000000000000" pitchFamily="2" charset="0"/>
                        </a:rPr>
                        <a:t>2120809</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effectLst/>
                          <a:latin typeface="Didact Gothic" panose="00000500000000000000" pitchFamily="2" charset="0"/>
                        </a:rPr>
                        <a:t>IAS</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8395828"/>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a:solidFill>
                            <a:srgbClr val="000000"/>
                          </a:solidFill>
                          <a:effectLst/>
                          <a:latin typeface="Didact Gothic" panose="00000500000000000000" pitchFamily="2" charset="0"/>
                        </a:rPr>
                        <a:t>Martínez Flores Debanhie Saraí</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solidFill>
                            <a:srgbClr val="000000"/>
                          </a:solidFill>
                          <a:effectLst/>
                          <a:latin typeface="Didact Gothic" panose="00000500000000000000" pitchFamily="2" charset="0"/>
                        </a:rPr>
                        <a:t>2121134</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solidFill>
                            <a:srgbClr val="000000"/>
                          </a:solidFill>
                          <a:effectLst/>
                          <a:latin typeface="Didact Gothic" panose="00000500000000000000" pitchFamily="2" charset="0"/>
                        </a:rPr>
                        <a:t>IAS</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43668558"/>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a:effectLst/>
                          <a:latin typeface="Didact Gothic" panose="00000500000000000000" pitchFamily="2" charset="0"/>
                        </a:rPr>
                        <a:t>Mauricio García Dana Sofía</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effectLst/>
                          <a:latin typeface="Didact Gothic" panose="00000500000000000000" pitchFamily="2" charset="0"/>
                        </a:rPr>
                        <a:t>2066823</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effectLst/>
                          <a:latin typeface="Didact Gothic" panose="00000500000000000000" pitchFamily="2" charset="0"/>
                        </a:rPr>
                        <a:t>IAS</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96389574"/>
                  </a:ext>
                </a:extLst>
              </a:tr>
              <a:tr h="283954">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nSpc>
                          <a:spcPct val="107000"/>
                        </a:lnSpc>
                        <a:spcAft>
                          <a:spcPts val="800"/>
                        </a:spcAft>
                      </a:pPr>
                      <a:r>
                        <a:rPr lang="es-MX" sz="1000" kern="100" dirty="0">
                          <a:solidFill>
                            <a:srgbClr val="000000"/>
                          </a:solidFill>
                          <a:effectLst/>
                          <a:latin typeface="Didact Gothic" panose="00000500000000000000" pitchFamily="2" charset="0"/>
                        </a:rPr>
                        <a:t>Niño Hernández América Monserrat</a:t>
                      </a:r>
                      <a:endParaRPr lang="es-MX" sz="1000" kern="100" dirty="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a:solidFill>
                            <a:srgbClr val="000000"/>
                          </a:solidFill>
                          <a:effectLst/>
                          <a:latin typeface="Didact Gothic" panose="00000500000000000000" pitchFamily="2" charset="0"/>
                        </a:rPr>
                        <a:t>2066621</a:t>
                      </a:r>
                      <a:endParaRPr lang="es-MX" sz="1000" kern="10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lnSpc>
                          <a:spcPct val="107000"/>
                        </a:lnSpc>
                        <a:spcAft>
                          <a:spcPts val="800"/>
                        </a:spcAft>
                      </a:pPr>
                      <a:r>
                        <a:rPr lang="es-MX" sz="1000" kern="100" dirty="0">
                          <a:solidFill>
                            <a:srgbClr val="000000"/>
                          </a:solidFill>
                          <a:effectLst/>
                          <a:latin typeface="Didact Gothic" panose="00000500000000000000" pitchFamily="2" charset="0"/>
                        </a:rPr>
                        <a:t>IAS</a:t>
                      </a:r>
                      <a:endParaRPr lang="es-MX" sz="1000" kern="100" dirty="0">
                        <a:effectLst/>
                        <a:latin typeface="Didact Gothic" panose="00000500000000000000" pitchFamily="2"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96818398"/>
                  </a:ext>
                </a:extLst>
              </a:tr>
            </a:tbl>
          </a:graphicData>
        </a:graphic>
      </p:graphicFrame>
      <p:sp>
        <p:nvSpPr>
          <p:cNvPr id="3" name="Subtítulo 2">
            <a:extLst>
              <a:ext uri="{FF2B5EF4-FFF2-40B4-BE49-F238E27FC236}">
                <a16:creationId xmlns:a16="http://schemas.microsoft.com/office/drawing/2014/main" id="{0DA75996-6407-D608-BEA1-137A5E2BF34D}"/>
              </a:ext>
            </a:extLst>
          </p:cNvPr>
          <p:cNvSpPr>
            <a:spLocks noGrp="1"/>
          </p:cNvSpPr>
          <p:nvPr>
            <p:ph type="subTitle" idx="1"/>
          </p:nvPr>
        </p:nvSpPr>
        <p:spPr>
          <a:xfrm>
            <a:off x="4239657" y="3452123"/>
            <a:ext cx="4514246" cy="1255922"/>
          </a:xfrm>
        </p:spPr>
        <p:txBody>
          <a:bodyPr/>
          <a:lstStyle/>
          <a:p>
            <a:pPr algn="ctr"/>
            <a:r>
              <a:rPr lang="es-MX" b="1" dirty="0">
                <a:solidFill>
                  <a:schemeClr val="bg1"/>
                </a:solidFill>
              </a:rPr>
              <a:t>PRESENTACIÓN DIGITAL</a:t>
            </a:r>
          </a:p>
          <a:p>
            <a:pPr algn="ctr"/>
            <a:r>
              <a:rPr lang="es-MX" dirty="0">
                <a:solidFill>
                  <a:schemeClr val="bg1"/>
                </a:solidFill>
              </a:rPr>
              <a:t>APLICACIÓN DE LAS TECNOLOGÍAS DE INFORMACIÓN</a:t>
            </a:r>
          </a:p>
          <a:p>
            <a:pPr algn="ctr"/>
            <a:r>
              <a:rPr lang="es-MX" dirty="0">
                <a:solidFill>
                  <a:schemeClr val="bg1"/>
                </a:solidFill>
              </a:rPr>
              <a:t>DOCENTE: M.A. LIZBETH INFANTE ALCÁNTARA</a:t>
            </a:r>
          </a:p>
          <a:p>
            <a:pPr algn="ctr"/>
            <a:r>
              <a:rPr lang="es-MX" dirty="0">
                <a:solidFill>
                  <a:schemeClr val="bg1"/>
                </a:solidFill>
              </a:rPr>
              <a:t>GRUPO: 004</a:t>
            </a:r>
          </a:p>
          <a:p>
            <a:pPr algn="ctr"/>
            <a:r>
              <a:rPr lang="es-MX" dirty="0">
                <a:solidFill>
                  <a:schemeClr val="bg1"/>
                </a:solidFill>
              </a:rPr>
              <a:t>HORA: M4</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95"/>
          <p:cNvSpPr txBox="1">
            <a:spLocks noGrp="1"/>
          </p:cNvSpPr>
          <p:nvPr>
            <p:ph type="title"/>
          </p:nvPr>
        </p:nvSpPr>
        <p:spPr>
          <a:xfrm>
            <a:off x="716550" y="530725"/>
            <a:ext cx="7710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LAS PROBLEMÁTICAS DE LA AUTOMATIZACIÓN COMO EMPRESARIO	</a:t>
            </a:r>
          </a:p>
        </p:txBody>
      </p:sp>
      <p:graphicFrame>
        <p:nvGraphicFramePr>
          <p:cNvPr id="2" name="Tabla 1">
            <a:extLst>
              <a:ext uri="{FF2B5EF4-FFF2-40B4-BE49-F238E27FC236}">
                <a16:creationId xmlns:a16="http://schemas.microsoft.com/office/drawing/2014/main" id="{79803584-71D8-103E-BCE8-01F281D0B003}"/>
              </a:ext>
            </a:extLst>
          </p:cNvPr>
          <p:cNvGraphicFramePr>
            <a:graphicFrameLocks noGrp="1"/>
          </p:cNvGraphicFramePr>
          <p:nvPr>
            <p:extLst>
              <p:ext uri="{D42A27DB-BD31-4B8C-83A1-F6EECF244321}">
                <p14:modId xmlns:p14="http://schemas.microsoft.com/office/powerpoint/2010/main" val="3686690491"/>
              </p:ext>
            </p:extLst>
          </p:nvPr>
        </p:nvGraphicFramePr>
        <p:xfrm>
          <a:off x="1214474" y="3160828"/>
          <a:ext cx="6715052" cy="1390216"/>
        </p:xfrm>
        <a:graphic>
          <a:graphicData uri="http://schemas.openxmlformats.org/drawingml/2006/table">
            <a:tbl>
              <a:tblPr firstRow="1" firstCol="1" bandRow="1">
                <a:tableStyleId>{C4B1156A-380E-4F78-BDF5-A606A8083BF9}</a:tableStyleId>
              </a:tblPr>
              <a:tblGrid>
                <a:gridCol w="817526">
                  <a:extLst>
                    <a:ext uri="{9D8B030D-6E8A-4147-A177-3AD203B41FA5}">
                      <a16:colId xmlns:a16="http://schemas.microsoft.com/office/drawing/2014/main" val="1649323318"/>
                    </a:ext>
                  </a:extLst>
                </a:gridCol>
                <a:gridCol w="901700">
                  <a:extLst>
                    <a:ext uri="{9D8B030D-6E8A-4147-A177-3AD203B41FA5}">
                      <a16:colId xmlns:a16="http://schemas.microsoft.com/office/drawing/2014/main" val="3250487867"/>
                    </a:ext>
                  </a:extLst>
                </a:gridCol>
                <a:gridCol w="1893375">
                  <a:extLst>
                    <a:ext uri="{9D8B030D-6E8A-4147-A177-3AD203B41FA5}">
                      <a16:colId xmlns:a16="http://schemas.microsoft.com/office/drawing/2014/main" val="2810932900"/>
                    </a:ext>
                  </a:extLst>
                </a:gridCol>
                <a:gridCol w="1878525">
                  <a:extLst>
                    <a:ext uri="{9D8B030D-6E8A-4147-A177-3AD203B41FA5}">
                      <a16:colId xmlns:a16="http://schemas.microsoft.com/office/drawing/2014/main" val="4055358285"/>
                    </a:ext>
                  </a:extLst>
                </a:gridCol>
                <a:gridCol w="1223926">
                  <a:extLst>
                    <a:ext uri="{9D8B030D-6E8A-4147-A177-3AD203B41FA5}">
                      <a16:colId xmlns:a16="http://schemas.microsoft.com/office/drawing/2014/main" val="3852114134"/>
                    </a:ext>
                  </a:extLst>
                </a:gridCol>
              </a:tblGrid>
              <a:tr h="71247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l">
                        <a:lnSpc>
                          <a:spcPct val="150000"/>
                        </a:lnSpc>
                        <a:spcAft>
                          <a:spcPts val="800"/>
                        </a:spcAft>
                      </a:pPr>
                      <a:r>
                        <a:rPr lang="es-MX" sz="1400" kern="0" dirty="0">
                          <a:solidFill>
                            <a:schemeClr val="bg1">
                              <a:lumMod val="10000"/>
                            </a:schemeClr>
                          </a:solidFill>
                          <a:effectLst/>
                          <a:latin typeface="Didact Gothic" panose="00000500000000000000" pitchFamily="2" charset="0"/>
                        </a:rPr>
                        <a:t>Costos</a:t>
                      </a:r>
                      <a:endParaRPr lang="fr-FR" sz="1400" kern="100" dirty="0">
                        <a:solidFill>
                          <a:schemeClr val="bg1">
                            <a:lumMod val="10000"/>
                          </a:schemeClr>
                        </a:solidFill>
                        <a:effectLst/>
                        <a:latin typeface="Didact Gothic" panose="00000500000000000000" pitchFamily="2" charset="0"/>
                        <a:ea typeface="Calibri" panose="020F0502020204030204" pitchFamily="34" charset="0"/>
                        <a:cs typeface="Catamaran Light" panose="020B060402020202020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l">
                        <a:lnSpc>
                          <a:spcPct val="150000"/>
                        </a:lnSpc>
                        <a:spcAft>
                          <a:spcPts val="800"/>
                        </a:spcAft>
                      </a:pPr>
                      <a:r>
                        <a:rPr lang="es-MX" sz="1400" kern="0" dirty="0">
                          <a:solidFill>
                            <a:schemeClr val="bg1">
                              <a:lumMod val="10000"/>
                            </a:schemeClr>
                          </a:solidFill>
                          <a:effectLst/>
                          <a:latin typeface="Didact Gothic" panose="00000500000000000000" pitchFamily="2" charset="0"/>
                        </a:rPr>
                        <a:t>Para las maquinas </a:t>
                      </a:r>
                      <a:endParaRPr lang="fr-FR" sz="1400" kern="100" dirty="0">
                        <a:solidFill>
                          <a:schemeClr val="bg1">
                            <a:lumMod val="10000"/>
                          </a:schemeClr>
                        </a:solidFill>
                        <a:effectLst/>
                        <a:latin typeface="Didact Gothic" panose="00000500000000000000" pitchFamily="2" charset="0"/>
                        <a:ea typeface="Calibri" panose="020F0502020204030204" pitchFamily="34" charset="0"/>
                        <a:cs typeface="Catamaran Light" panose="020B060402020202020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l">
                        <a:lnSpc>
                          <a:spcPct val="150000"/>
                        </a:lnSpc>
                        <a:spcAft>
                          <a:spcPts val="800"/>
                        </a:spcAft>
                      </a:pPr>
                      <a:r>
                        <a:rPr lang="es-MX" sz="1400" kern="0" dirty="0">
                          <a:solidFill>
                            <a:schemeClr val="bg1">
                              <a:lumMod val="10000"/>
                            </a:schemeClr>
                          </a:solidFill>
                          <a:effectLst/>
                          <a:latin typeface="Didact Gothic" panose="00000500000000000000" pitchFamily="2" charset="0"/>
                        </a:rPr>
                        <a:t>Para el mantenimiento del equipo</a:t>
                      </a:r>
                      <a:endParaRPr lang="fr-FR" sz="1400" kern="100" dirty="0">
                        <a:solidFill>
                          <a:schemeClr val="bg1">
                            <a:lumMod val="10000"/>
                          </a:schemeClr>
                        </a:solidFill>
                        <a:effectLst/>
                        <a:latin typeface="Didact Gothic" panose="00000500000000000000" pitchFamily="2" charset="0"/>
                        <a:ea typeface="Calibri" panose="020F0502020204030204" pitchFamily="34" charset="0"/>
                        <a:cs typeface="Catamaran Light" panose="020B060402020202020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l">
                        <a:lnSpc>
                          <a:spcPct val="150000"/>
                        </a:lnSpc>
                        <a:spcAft>
                          <a:spcPts val="800"/>
                        </a:spcAft>
                      </a:pPr>
                      <a:r>
                        <a:rPr lang="es-MX" sz="1400" kern="0" dirty="0">
                          <a:solidFill>
                            <a:schemeClr val="bg1">
                              <a:lumMod val="10000"/>
                            </a:schemeClr>
                          </a:solidFill>
                          <a:effectLst/>
                          <a:latin typeface="Didact Gothic" panose="00000500000000000000" pitchFamily="2" charset="0"/>
                        </a:rPr>
                        <a:t>Para las instalaciones del equipo </a:t>
                      </a:r>
                      <a:endParaRPr lang="fr-FR" sz="1400" kern="100" dirty="0">
                        <a:solidFill>
                          <a:schemeClr val="bg1">
                            <a:lumMod val="10000"/>
                          </a:schemeClr>
                        </a:solidFill>
                        <a:effectLst/>
                        <a:latin typeface="Didact Gothic" panose="00000500000000000000" pitchFamily="2" charset="0"/>
                        <a:ea typeface="Calibri" panose="020F0502020204030204" pitchFamily="34" charset="0"/>
                        <a:cs typeface="Catamaran Light" panose="020B0604020202020204" charset="0"/>
                      </a:endParaRPr>
                    </a:p>
                  </a:txBody>
                  <a:tcPr marL="68580" marR="68580" marT="0" marB="0" anchor="ct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l">
                        <a:lnSpc>
                          <a:spcPct val="150000"/>
                        </a:lnSpc>
                        <a:spcAft>
                          <a:spcPts val="800"/>
                        </a:spcAft>
                      </a:pPr>
                      <a:r>
                        <a:rPr lang="es-MX" sz="1400" kern="0" dirty="0">
                          <a:solidFill>
                            <a:schemeClr val="bg1">
                              <a:lumMod val="10000"/>
                            </a:schemeClr>
                          </a:solidFill>
                          <a:effectLst/>
                          <a:latin typeface="Didact Gothic" panose="00000500000000000000" pitchFamily="2" charset="0"/>
                        </a:rPr>
                        <a:t>Para el lugar (el local)</a:t>
                      </a:r>
                      <a:endParaRPr lang="fr-FR" sz="1400" kern="100" dirty="0">
                        <a:solidFill>
                          <a:schemeClr val="bg1">
                            <a:lumMod val="10000"/>
                          </a:schemeClr>
                        </a:solidFill>
                        <a:effectLst/>
                        <a:latin typeface="Didact Gothic" panose="00000500000000000000" pitchFamily="2" charset="0"/>
                        <a:ea typeface="Calibri" panose="020F0502020204030204" pitchFamily="34" charset="0"/>
                        <a:cs typeface="Catamaran Light" panose="020B0604020202020204" charset="0"/>
                      </a:endParaRPr>
                    </a:p>
                  </a:txBody>
                  <a:tcPr marL="68580" marR="68580" marT="0" marB="0" anchor="ctr"/>
                </a:tc>
                <a:extLst>
                  <a:ext uri="{0D108BD9-81ED-4DB2-BD59-A6C34878D82A}">
                    <a16:rowId xmlns:a16="http://schemas.microsoft.com/office/drawing/2014/main" val="616165679"/>
                  </a:ext>
                </a:extLst>
              </a:tr>
              <a:tr h="67774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l">
                        <a:lnSpc>
                          <a:spcPct val="150000"/>
                        </a:lnSpc>
                        <a:spcAft>
                          <a:spcPts val="800"/>
                        </a:spcAft>
                      </a:pPr>
                      <a:r>
                        <a:rPr lang="es-MX" sz="1400" kern="0" dirty="0">
                          <a:solidFill>
                            <a:schemeClr val="bg1">
                              <a:lumMod val="10000"/>
                            </a:schemeClr>
                          </a:solidFill>
                          <a:effectLst/>
                          <a:latin typeface="Didact Gothic" panose="00000500000000000000" pitchFamily="2" charset="0"/>
                        </a:rPr>
                        <a:t>Personal</a:t>
                      </a:r>
                      <a:endParaRPr lang="fr-FR" sz="1400" kern="100" dirty="0">
                        <a:solidFill>
                          <a:schemeClr val="bg1">
                            <a:lumMod val="10000"/>
                          </a:schemeClr>
                        </a:solidFill>
                        <a:effectLst/>
                        <a:latin typeface="Didact Gothic" panose="00000500000000000000" pitchFamily="2" charset="0"/>
                        <a:ea typeface="Calibri" panose="020F0502020204030204" pitchFamily="34" charset="0"/>
                        <a:cs typeface="Catamaran Light" panose="020B0604020202020204" charset="0"/>
                      </a:endParaRPr>
                    </a:p>
                  </a:txBody>
                  <a:tcPr marL="68580" marR="68580" marT="0" marB="0" anchor="ctr"/>
                </a:tc>
                <a:tc gridSpan="3">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l">
                        <a:lnSpc>
                          <a:spcPct val="150000"/>
                        </a:lnSpc>
                        <a:spcAft>
                          <a:spcPts val="800"/>
                        </a:spcAft>
                      </a:pPr>
                      <a:r>
                        <a:rPr lang="es-MX" sz="1400" kern="0" dirty="0">
                          <a:solidFill>
                            <a:schemeClr val="bg1">
                              <a:lumMod val="10000"/>
                            </a:schemeClr>
                          </a:solidFill>
                          <a:effectLst/>
                          <a:latin typeface="Didact Gothic" panose="00000500000000000000" pitchFamily="2" charset="0"/>
                        </a:rPr>
                        <a:t>Profesionistas que sepan manejar, reparar e instalar los equipos necesarios para la empresa</a:t>
                      </a:r>
                      <a:endParaRPr lang="fr-FR" sz="1400" kern="100" dirty="0">
                        <a:solidFill>
                          <a:schemeClr val="bg1">
                            <a:lumMod val="10000"/>
                          </a:schemeClr>
                        </a:solidFill>
                        <a:effectLst/>
                        <a:latin typeface="Didact Gothic" panose="00000500000000000000" pitchFamily="2" charset="0"/>
                        <a:ea typeface="Calibri" panose="020F0502020204030204" pitchFamily="34" charset="0"/>
                        <a:cs typeface="Catamaran Light" panose="020B0604020202020204" charset="0"/>
                      </a:endParaRPr>
                    </a:p>
                  </a:txBody>
                  <a:tcPr marL="68580" marR="68580" marT="0" marB="0" anchor="ctr"/>
                </a:tc>
                <a:tc hMerge="1">
                  <a:txBody>
                    <a:bodyPr/>
                    <a:lstStyle/>
                    <a:p>
                      <a:endParaRPr lang="fr-FR"/>
                    </a:p>
                  </a:txBody>
                  <a:tcPr/>
                </a:tc>
                <a:tc h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sym typeface="Arial"/>
                        </a:defRPr>
                      </a:lvl9pPr>
                    </a:lstStyle>
                    <a:p>
                      <a:pPr algn="l">
                        <a:lnSpc>
                          <a:spcPct val="150000"/>
                        </a:lnSpc>
                        <a:spcAft>
                          <a:spcPts val="800"/>
                        </a:spcAft>
                      </a:pPr>
                      <a:r>
                        <a:rPr lang="es-MX" sz="1400" kern="0" dirty="0">
                          <a:solidFill>
                            <a:schemeClr val="bg1">
                              <a:lumMod val="10000"/>
                            </a:schemeClr>
                          </a:solidFill>
                          <a:effectLst/>
                          <a:latin typeface="Didact Gothic" panose="00000500000000000000" pitchFamily="2" charset="0"/>
                        </a:rPr>
                        <a:t>Un administrador</a:t>
                      </a:r>
                      <a:endParaRPr lang="fr-FR" sz="1400" kern="100" dirty="0">
                        <a:solidFill>
                          <a:schemeClr val="bg1">
                            <a:lumMod val="10000"/>
                          </a:schemeClr>
                        </a:solidFill>
                        <a:effectLst/>
                        <a:latin typeface="Didact Gothic" panose="00000500000000000000" pitchFamily="2" charset="0"/>
                        <a:ea typeface="Calibri" panose="020F0502020204030204" pitchFamily="34" charset="0"/>
                        <a:cs typeface="Catamaran Light" panose="020B0604020202020204" charset="0"/>
                      </a:endParaRPr>
                    </a:p>
                  </a:txBody>
                  <a:tcPr marL="68580" marR="68580" marT="0" marB="0" anchor="ctr"/>
                </a:tc>
                <a:extLst>
                  <a:ext uri="{0D108BD9-81ED-4DB2-BD59-A6C34878D82A}">
                    <a16:rowId xmlns:a16="http://schemas.microsoft.com/office/drawing/2014/main" val="525396210"/>
                  </a:ext>
                </a:extLst>
              </a:tr>
            </a:tbl>
          </a:graphicData>
        </a:graphic>
      </p:graphicFrame>
      <p:sp>
        <p:nvSpPr>
          <p:cNvPr id="4" name="CuadroTexto 3">
            <a:extLst>
              <a:ext uri="{FF2B5EF4-FFF2-40B4-BE49-F238E27FC236}">
                <a16:creationId xmlns:a16="http://schemas.microsoft.com/office/drawing/2014/main" id="{BF733460-8B30-C1D1-7C78-4BBA8B0C8037}"/>
              </a:ext>
            </a:extLst>
          </p:cNvPr>
          <p:cNvSpPr txBox="1"/>
          <p:nvPr/>
        </p:nvSpPr>
        <p:spPr>
          <a:xfrm>
            <a:off x="1214474" y="2156251"/>
            <a:ext cx="6715051"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prstClr val="black"/>
                </a:solidFill>
                <a:effectLst/>
                <a:uLnTx/>
                <a:uFillTx/>
                <a:latin typeface="Didact Gothic" panose="00000500000000000000" pitchFamily="2" charset="0"/>
                <a:cs typeface="Catamaran Light" panose="020B0604020202020204" charset="0"/>
                <a:sym typeface="Arial"/>
              </a:rPr>
              <a:t>Según Castelblanco (2019) ) la automatización en muchos casos nos permite ahorrar capital, pero también debemos ver ciertos aspectos cuando empezamos un negocio</a:t>
            </a: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54"/>
                                        </p:tgtEl>
                                        <p:attrNameLst>
                                          <p:attrName>style.visibility</p:attrName>
                                        </p:attrNameLst>
                                      </p:cBhvr>
                                      <p:to>
                                        <p:strVal val="visible"/>
                                      </p:to>
                                    </p:set>
                                    <p:animEffect transition="in" filter="wheel(1)">
                                      <p:cBhvr>
                                        <p:cTn id="7" dur="1000"/>
                                        <p:tgtEl>
                                          <p:spTgt spid="754"/>
                                        </p:tgtEl>
                                      </p:cBhvr>
                                    </p:animEffect>
                                  </p:childTnLst>
                                </p:cTn>
                              </p:par>
                              <p:par>
                                <p:cTn id="8" presetID="21"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1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 name="Subtítulo 4">
            <a:extLst>
              <a:ext uri="{FF2B5EF4-FFF2-40B4-BE49-F238E27FC236}">
                <a16:creationId xmlns:a16="http://schemas.microsoft.com/office/drawing/2014/main" id="{C67A2E60-7B1F-40E4-3B38-427FDF9FB216}"/>
              </a:ext>
            </a:extLst>
          </p:cNvPr>
          <p:cNvSpPr>
            <a:spLocks noGrp="1"/>
          </p:cNvSpPr>
          <p:nvPr>
            <p:ph type="subTitle" idx="1"/>
          </p:nvPr>
        </p:nvSpPr>
        <p:spPr>
          <a:xfrm>
            <a:off x="5024185" y="1216946"/>
            <a:ext cx="3400800" cy="2705100"/>
          </a:xfrm>
        </p:spPr>
        <p:txBody>
          <a:bodyPr/>
          <a:lstStyle/>
          <a:p>
            <a:r>
              <a:rPr lang="es-MX" sz="1600" dirty="0">
                <a:solidFill>
                  <a:schemeClr val="bg1">
                    <a:lumMod val="10000"/>
                  </a:schemeClr>
                </a:solidFill>
              </a:rPr>
              <a:t>Según López Franco, M. L, Lovato Torres, S. G., &amp; Abad Peña, G. (2018) el mercado con toda la automatización que se ha creado con la cuarta revolución industrial ha hecho que sea un reto estar actualizado con toda la información que hay y mantenerse en el mercado por toda la competencia que existe.</a:t>
            </a:r>
          </a:p>
          <a:p>
            <a:endParaRPr lang="es-MX" sz="1600" dirty="0">
              <a:solidFill>
                <a:schemeClr val="bg1">
                  <a:lumMod val="10000"/>
                </a:schemeClr>
              </a:solidFill>
            </a:endParaRPr>
          </a:p>
        </p:txBody>
      </p:sp>
      <p:pic>
        <p:nvPicPr>
          <p:cNvPr id="6" name="Marcador de posición de imagen 4" descr="Un hombre con traje y corbata posando para la cámara en la mano&#10;&#10;Descripción generada automáticamente con confianza media">
            <a:extLst>
              <a:ext uri="{FF2B5EF4-FFF2-40B4-BE49-F238E27FC236}">
                <a16:creationId xmlns:a16="http://schemas.microsoft.com/office/drawing/2014/main" id="{334693D1-C93B-AAD7-E020-71E164F2E871}"/>
              </a:ext>
            </a:extLst>
          </p:cNvPr>
          <p:cNvPicPr>
            <a:picLocks/>
          </p:cNvPicPr>
          <p:nvPr/>
        </p:nvPicPr>
        <p:blipFill rotWithShape="1">
          <a:blip r:embed="rId3" cstate="print">
            <a:extLst>
              <a:ext uri="{28A0092B-C50C-407E-A947-70E740481C1C}">
                <a14:useLocalDpi xmlns:a14="http://schemas.microsoft.com/office/drawing/2010/main" val="0"/>
              </a:ext>
            </a:extLst>
          </a:blip>
          <a:srcRect l="23768" r="8712"/>
          <a:stretch/>
        </p:blipFill>
        <p:spPr bwMode="auto">
          <a:xfrm>
            <a:off x="-508000" y="0"/>
            <a:ext cx="5321300" cy="5148010"/>
          </a:xfrm>
          <a:prstGeom prst="rect">
            <a:avLst/>
          </a:prstGeom>
          <a:noFill/>
          <a:ln>
            <a:noFill/>
          </a:ln>
        </p:spPr>
      </p:pic>
      <p:sp>
        <p:nvSpPr>
          <p:cNvPr id="4" name="Google Shape;533;p73">
            <a:extLst>
              <a:ext uri="{FF2B5EF4-FFF2-40B4-BE49-F238E27FC236}">
                <a16:creationId xmlns:a16="http://schemas.microsoft.com/office/drawing/2014/main" id="{A19138B8-9342-6C50-4B95-17D010A2D612}"/>
              </a:ext>
            </a:extLst>
          </p:cNvPr>
          <p:cNvSpPr/>
          <p:nvPr/>
        </p:nvSpPr>
        <p:spPr>
          <a:xfrm>
            <a:off x="-335547" y="0"/>
            <a:ext cx="5148847" cy="5148009"/>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7"/>
          <p:cNvSpPr txBox="1">
            <a:spLocks noGrp="1"/>
          </p:cNvSpPr>
          <p:nvPr>
            <p:ph type="title"/>
          </p:nvPr>
        </p:nvSpPr>
        <p:spPr>
          <a:xfrm>
            <a:off x="892050" y="530725"/>
            <a:ext cx="73599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LA TECNOLOGÍA Y LOS ROBOTS REEMPLAZARÁN A LOS HUMANOS</a:t>
            </a:r>
          </a:p>
        </p:txBody>
      </p:sp>
      <p:sp>
        <p:nvSpPr>
          <p:cNvPr id="3" name="CuadroTexto 2">
            <a:extLst>
              <a:ext uri="{FF2B5EF4-FFF2-40B4-BE49-F238E27FC236}">
                <a16:creationId xmlns:a16="http://schemas.microsoft.com/office/drawing/2014/main" id="{654E841D-57F7-029D-4062-B725410D0947}"/>
              </a:ext>
            </a:extLst>
          </p:cNvPr>
          <p:cNvSpPr txBox="1"/>
          <p:nvPr/>
        </p:nvSpPr>
        <p:spPr>
          <a:xfrm>
            <a:off x="730704" y="2146553"/>
            <a:ext cx="4146096" cy="2062103"/>
          </a:xfrm>
          <a:prstGeom prst="rect">
            <a:avLst/>
          </a:prstGeom>
          <a:noFill/>
        </p:spPr>
        <p:txBody>
          <a:bodyPr wrap="square">
            <a:spAutoFit/>
          </a:bodyPr>
          <a:lstStyle/>
          <a:p>
            <a:r>
              <a:rPr lang="es-MX" sz="1600" dirty="0">
                <a:latin typeface="Didact Gothic" panose="00000500000000000000" pitchFamily="2" charset="0"/>
              </a:rPr>
              <a:t>En Estados Unidos, según PwC, se prevé que los robots reemplacen el 40% de los empleos en 15 años. Otros países desarrollados como el Reino Unido, Japón y Alemania enfrentan un riesgo menor, con estimaciones de 30%, 21% y 31%, respectivamente, de empleos en riesgo debido a la automatización (Wilson, 2018).</a:t>
            </a:r>
          </a:p>
        </p:txBody>
      </p:sp>
      <p:pic>
        <p:nvPicPr>
          <p:cNvPr id="6" name="Imagen 5">
            <a:extLst>
              <a:ext uri="{FF2B5EF4-FFF2-40B4-BE49-F238E27FC236}">
                <a16:creationId xmlns:a16="http://schemas.microsoft.com/office/drawing/2014/main" id="{819D7124-46B2-0DE7-3504-CB9084EED102}"/>
              </a:ext>
            </a:extLst>
          </p:cNvPr>
          <p:cNvPicPr>
            <a:picLocks noChangeAspect="1"/>
          </p:cNvPicPr>
          <p:nvPr/>
        </p:nvPicPr>
        <p:blipFill>
          <a:blip r:embed="rId3"/>
          <a:stretch>
            <a:fillRect/>
          </a:stretch>
        </p:blipFill>
        <p:spPr>
          <a:xfrm>
            <a:off x="5041626" y="2036618"/>
            <a:ext cx="3620061" cy="2035752"/>
          </a:xfrm>
          <a:prstGeom prst="rect">
            <a:avLst/>
          </a:prstGeom>
        </p:spPr>
      </p:pic>
      <p:sp>
        <p:nvSpPr>
          <p:cNvPr id="7" name="Google Shape;533;p73">
            <a:extLst>
              <a:ext uri="{FF2B5EF4-FFF2-40B4-BE49-F238E27FC236}">
                <a16:creationId xmlns:a16="http://schemas.microsoft.com/office/drawing/2014/main" id="{3BFED4E9-0F5A-6042-F688-193885CB9E5E}"/>
              </a:ext>
            </a:extLst>
          </p:cNvPr>
          <p:cNvSpPr/>
          <p:nvPr/>
        </p:nvSpPr>
        <p:spPr>
          <a:xfrm>
            <a:off x="5041627" y="2036619"/>
            <a:ext cx="3620060" cy="2035752"/>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64"/>
                                        </p:tgtEl>
                                        <p:attrNameLst>
                                          <p:attrName>style.visibility</p:attrName>
                                        </p:attrNameLst>
                                      </p:cBhvr>
                                      <p:to>
                                        <p:strVal val="visible"/>
                                      </p:to>
                                    </p:set>
                                    <p:animEffect transition="in" filter="wipe(down)">
                                      <p:cBhvr>
                                        <p:cTn id="7" dur="580">
                                          <p:stCondLst>
                                            <p:cond delay="0"/>
                                          </p:stCondLst>
                                        </p:cTn>
                                        <p:tgtEl>
                                          <p:spTgt spid="564"/>
                                        </p:tgtEl>
                                      </p:cBhvr>
                                    </p:animEffect>
                                    <p:anim calcmode="lin" valueType="num">
                                      <p:cBhvr>
                                        <p:cTn id="8" dur="1822" tmFilter="0,0; 0.14,0.36; 0.43,0.73; 0.71,0.91; 1.0,1.0">
                                          <p:stCondLst>
                                            <p:cond delay="0"/>
                                          </p:stCondLst>
                                        </p:cTn>
                                        <p:tgtEl>
                                          <p:spTgt spid="56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6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6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6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64"/>
                                        </p:tgtEl>
                                        <p:attrNameLst>
                                          <p:attrName>ppt_y</p:attrName>
                                        </p:attrNameLst>
                                      </p:cBhvr>
                                      <p:tavLst>
                                        <p:tav tm="0" fmla="#ppt_y-sin(pi*$)/81">
                                          <p:val>
                                            <p:fltVal val="0"/>
                                          </p:val>
                                        </p:tav>
                                        <p:tav tm="100000">
                                          <p:val>
                                            <p:fltVal val="1"/>
                                          </p:val>
                                        </p:tav>
                                      </p:tavLst>
                                    </p:anim>
                                    <p:animScale>
                                      <p:cBhvr>
                                        <p:cTn id="13" dur="26">
                                          <p:stCondLst>
                                            <p:cond delay="650"/>
                                          </p:stCondLst>
                                        </p:cTn>
                                        <p:tgtEl>
                                          <p:spTgt spid="564"/>
                                        </p:tgtEl>
                                      </p:cBhvr>
                                      <p:to x="100000" y="60000"/>
                                    </p:animScale>
                                    <p:animScale>
                                      <p:cBhvr>
                                        <p:cTn id="14" dur="166" decel="50000">
                                          <p:stCondLst>
                                            <p:cond delay="676"/>
                                          </p:stCondLst>
                                        </p:cTn>
                                        <p:tgtEl>
                                          <p:spTgt spid="564"/>
                                        </p:tgtEl>
                                      </p:cBhvr>
                                      <p:to x="100000" y="100000"/>
                                    </p:animScale>
                                    <p:animScale>
                                      <p:cBhvr>
                                        <p:cTn id="15" dur="26">
                                          <p:stCondLst>
                                            <p:cond delay="1312"/>
                                          </p:stCondLst>
                                        </p:cTn>
                                        <p:tgtEl>
                                          <p:spTgt spid="564"/>
                                        </p:tgtEl>
                                      </p:cBhvr>
                                      <p:to x="100000" y="80000"/>
                                    </p:animScale>
                                    <p:animScale>
                                      <p:cBhvr>
                                        <p:cTn id="16" dur="166" decel="50000">
                                          <p:stCondLst>
                                            <p:cond delay="1338"/>
                                          </p:stCondLst>
                                        </p:cTn>
                                        <p:tgtEl>
                                          <p:spTgt spid="564"/>
                                        </p:tgtEl>
                                      </p:cBhvr>
                                      <p:to x="100000" y="100000"/>
                                    </p:animScale>
                                    <p:animScale>
                                      <p:cBhvr>
                                        <p:cTn id="17" dur="26">
                                          <p:stCondLst>
                                            <p:cond delay="1642"/>
                                          </p:stCondLst>
                                        </p:cTn>
                                        <p:tgtEl>
                                          <p:spTgt spid="564"/>
                                        </p:tgtEl>
                                      </p:cBhvr>
                                      <p:to x="100000" y="90000"/>
                                    </p:animScale>
                                    <p:animScale>
                                      <p:cBhvr>
                                        <p:cTn id="18" dur="166" decel="50000">
                                          <p:stCondLst>
                                            <p:cond delay="1668"/>
                                          </p:stCondLst>
                                        </p:cTn>
                                        <p:tgtEl>
                                          <p:spTgt spid="564"/>
                                        </p:tgtEl>
                                      </p:cBhvr>
                                      <p:to x="100000" y="100000"/>
                                    </p:animScale>
                                    <p:animScale>
                                      <p:cBhvr>
                                        <p:cTn id="19" dur="26">
                                          <p:stCondLst>
                                            <p:cond delay="1808"/>
                                          </p:stCondLst>
                                        </p:cTn>
                                        <p:tgtEl>
                                          <p:spTgt spid="564"/>
                                        </p:tgtEl>
                                      </p:cBhvr>
                                      <p:to x="100000" y="95000"/>
                                    </p:animScale>
                                    <p:animScale>
                                      <p:cBhvr>
                                        <p:cTn id="20" dur="166" decel="50000">
                                          <p:stCondLst>
                                            <p:cond delay="1834"/>
                                          </p:stCondLst>
                                        </p:cTn>
                                        <p:tgtEl>
                                          <p:spTgt spid="56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80">
                                          <p:stCondLst>
                                            <p:cond delay="0"/>
                                          </p:stCondLst>
                                        </p:cTn>
                                        <p:tgtEl>
                                          <p:spTgt spid="7"/>
                                        </p:tgtEl>
                                      </p:cBhvr>
                                    </p:animEffect>
                                    <p:anim calcmode="lin" valueType="num">
                                      <p:cBhvr>
                                        <p:cTn id="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1" dur="26">
                                          <p:stCondLst>
                                            <p:cond delay="650"/>
                                          </p:stCondLst>
                                        </p:cTn>
                                        <p:tgtEl>
                                          <p:spTgt spid="7"/>
                                        </p:tgtEl>
                                      </p:cBhvr>
                                      <p:to x="100000" y="60000"/>
                                    </p:animScale>
                                    <p:animScale>
                                      <p:cBhvr>
                                        <p:cTn id="62" dur="166" decel="50000">
                                          <p:stCondLst>
                                            <p:cond delay="676"/>
                                          </p:stCondLst>
                                        </p:cTn>
                                        <p:tgtEl>
                                          <p:spTgt spid="7"/>
                                        </p:tgtEl>
                                      </p:cBhvr>
                                      <p:to x="100000" y="100000"/>
                                    </p:animScale>
                                    <p:animScale>
                                      <p:cBhvr>
                                        <p:cTn id="63" dur="26">
                                          <p:stCondLst>
                                            <p:cond delay="1312"/>
                                          </p:stCondLst>
                                        </p:cTn>
                                        <p:tgtEl>
                                          <p:spTgt spid="7"/>
                                        </p:tgtEl>
                                      </p:cBhvr>
                                      <p:to x="100000" y="80000"/>
                                    </p:animScale>
                                    <p:animScale>
                                      <p:cBhvr>
                                        <p:cTn id="64" dur="166" decel="50000">
                                          <p:stCondLst>
                                            <p:cond delay="1338"/>
                                          </p:stCondLst>
                                        </p:cTn>
                                        <p:tgtEl>
                                          <p:spTgt spid="7"/>
                                        </p:tgtEl>
                                      </p:cBhvr>
                                      <p:to x="100000" y="100000"/>
                                    </p:animScale>
                                    <p:animScale>
                                      <p:cBhvr>
                                        <p:cTn id="65" dur="26">
                                          <p:stCondLst>
                                            <p:cond delay="1642"/>
                                          </p:stCondLst>
                                        </p:cTn>
                                        <p:tgtEl>
                                          <p:spTgt spid="7"/>
                                        </p:tgtEl>
                                      </p:cBhvr>
                                      <p:to x="100000" y="90000"/>
                                    </p:animScale>
                                    <p:animScale>
                                      <p:cBhvr>
                                        <p:cTn id="66" dur="166" decel="50000">
                                          <p:stCondLst>
                                            <p:cond delay="1668"/>
                                          </p:stCondLst>
                                        </p:cTn>
                                        <p:tgtEl>
                                          <p:spTgt spid="7"/>
                                        </p:tgtEl>
                                      </p:cBhvr>
                                      <p:to x="100000" y="100000"/>
                                    </p:animScale>
                                    <p:animScale>
                                      <p:cBhvr>
                                        <p:cTn id="67" dur="26">
                                          <p:stCondLst>
                                            <p:cond delay="1808"/>
                                          </p:stCondLst>
                                        </p:cTn>
                                        <p:tgtEl>
                                          <p:spTgt spid="7"/>
                                        </p:tgtEl>
                                      </p:cBhvr>
                                      <p:to x="100000" y="95000"/>
                                    </p:animScale>
                                    <p:animScale>
                                      <p:cBhvr>
                                        <p:cTn id="68"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p:bldP spid="3"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210" name="Google Shape;1210;p112"/>
          <p:cNvSpPr/>
          <p:nvPr/>
        </p:nvSpPr>
        <p:spPr>
          <a:xfrm>
            <a:off x="5798725" y="3803900"/>
            <a:ext cx="5264100" cy="26976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CuadroTexto 5">
            <a:extLst>
              <a:ext uri="{FF2B5EF4-FFF2-40B4-BE49-F238E27FC236}">
                <a16:creationId xmlns:a16="http://schemas.microsoft.com/office/drawing/2014/main" id="{D7188298-07FF-9A25-657E-6440F971E911}"/>
              </a:ext>
            </a:extLst>
          </p:cNvPr>
          <p:cNvSpPr txBox="1"/>
          <p:nvPr/>
        </p:nvSpPr>
        <p:spPr>
          <a:xfrm>
            <a:off x="1486675" y="677098"/>
            <a:ext cx="6170651" cy="1569660"/>
          </a:xfrm>
          <a:prstGeom prst="rect">
            <a:avLst/>
          </a:prstGeom>
          <a:noFill/>
        </p:spPr>
        <p:txBody>
          <a:bodyPr wrap="square">
            <a:spAutoFit/>
          </a:bodyPr>
          <a:lstStyle/>
          <a:p>
            <a:pPr algn="ctr"/>
            <a:r>
              <a:rPr lang="es-MX" sz="1600" dirty="0">
                <a:solidFill>
                  <a:schemeClr val="bg1">
                    <a:lumMod val="10000"/>
                  </a:schemeClr>
                </a:solidFill>
                <a:latin typeface="Didact Gothic" panose="00000500000000000000" pitchFamily="2" charset="0"/>
              </a:rPr>
              <a:t>En Estados Unidos, la automatización amenaza empleos debido a tareas rutinarias, como la documentación. El sector financiero estadounidense, enfocado en el comercio minorista, es particularmente vulnerable a la automatización, a diferencia del Reino Unido. Esto incrementa la tasa de empleo, pero también el riesgo de automatización  (Wilson, 2018).</a:t>
            </a:r>
          </a:p>
        </p:txBody>
      </p:sp>
      <p:pic>
        <p:nvPicPr>
          <p:cNvPr id="8" name="Imagen 7" descr="Imagen que contiene interior, hombre, tabla, computadora&#10;&#10;Descripción generada automáticamente">
            <a:extLst>
              <a:ext uri="{FF2B5EF4-FFF2-40B4-BE49-F238E27FC236}">
                <a16:creationId xmlns:a16="http://schemas.microsoft.com/office/drawing/2014/main" id="{2D8072F4-B018-D6DA-3316-CCF3578255A2}"/>
              </a:ext>
            </a:extLst>
          </p:cNvPr>
          <p:cNvPicPr>
            <a:picLocks noChangeAspect="1"/>
          </p:cNvPicPr>
          <p:nvPr/>
        </p:nvPicPr>
        <p:blipFill>
          <a:blip r:embed="rId3"/>
          <a:stretch>
            <a:fillRect/>
          </a:stretch>
        </p:blipFill>
        <p:spPr>
          <a:xfrm>
            <a:off x="2823172" y="2476481"/>
            <a:ext cx="3868306" cy="2146338"/>
          </a:xfrm>
          <a:prstGeom prst="rect">
            <a:avLst/>
          </a:prstGeom>
        </p:spPr>
      </p:pic>
      <p:sp>
        <p:nvSpPr>
          <p:cNvPr id="3" name="Google Shape;533;p73">
            <a:extLst>
              <a:ext uri="{FF2B5EF4-FFF2-40B4-BE49-F238E27FC236}">
                <a16:creationId xmlns:a16="http://schemas.microsoft.com/office/drawing/2014/main" id="{3CFDE8E9-000C-F920-1849-DFE25F1AD935}"/>
              </a:ext>
            </a:extLst>
          </p:cNvPr>
          <p:cNvSpPr/>
          <p:nvPr/>
        </p:nvSpPr>
        <p:spPr>
          <a:xfrm>
            <a:off x="2823172" y="2476481"/>
            <a:ext cx="3868306" cy="2146338"/>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4" name="Google Shape;748;p94">
            <a:extLst>
              <a:ext uri="{FF2B5EF4-FFF2-40B4-BE49-F238E27FC236}">
                <a16:creationId xmlns:a16="http://schemas.microsoft.com/office/drawing/2014/main" id="{A0113928-7FF9-D389-5226-F35A5F40B06B}"/>
              </a:ext>
            </a:extLst>
          </p:cNvPr>
          <p:cNvSpPr/>
          <p:nvPr/>
        </p:nvSpPr>
        <p:spPr>
          <a:xfrm flipH="1">
            <a:off x="-2569120" y="-492972"/>
            <a:ext cx="8769637" cy="5636472"/>
          </a:xfrm>
          <a:prstGeom prst="triangle">
            <a:avLst>
              <a:gd name="adj" fmla="val 50020"/>
            </a:avLst>
          </a:pr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2"/>
          <p:cNvSpPr/>
          <p:nvPr/>
        </p:nvSpPr>
        <p:spPr>
          <a:xfrm>
            <a:off x="-2771743" y="-492972"/>
            <a:ext cx="8622030" cy="5636472"/>
          </a:xfrm>
          <a:prstGeom prst="triangle">
            <a:avLst>
              <a:gd name="adj" fmla="val 50000"/>
            </a:avLst>
          </a:prstGeom>
          <a:blipFill dpi="0" rotWithShape="1">
            <a:blip r:embed="rId3"/>
            <a:srcRect/>
            <a:stretch>
              <a:fillRect l="7000" r="-7000"/>
            </a:stretch>
          </a:blip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sp>
        <p:nvSpPr>
          <p:cNvPr id="3" name="Google Shape;748;p94">
            <a:extLst>
              <a:ext uri="{FF2B5EF4-FFF2-40B4-BE49-F238E27FC236}">
                <a16:creationId xmlns:a16="http://schemas.microsoft.com/office/drawing/2014/main" id="{D5E67AC8-5F37-269B-4044-17FB1AF3D6DC}"/>
              </a:ext>
            </a:extLst>
          </p:cNvPr>
          <p:cNvSpPr/>
          <p:nvPr/>
        </p:nvSpPr>
        <p:spPr>
          <a:xfrm flipH="1">
            <a:off x="-2771743" y="-492972"/>
            <a:ext cx="8622030" cy="5636472"/>
          </a:xfrm>
          <a:prstGeom prst="triangle">
            <a:avLst>
              <a:gd name="adj" fmla="val 49901"/>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72"/>
          <p:cNvSpPr txBox="1">
            <a:spLocks noGrp="1"/>
          </p:cNvSpPr>
          <p:nvPr>
            <p:ph type="subTitle" idx="1"/>
          </p:nvPr>
        </p:nvSpPr>
        <p:spPr>
          <a:xfrm>
            <a:off x="4572000" y="1565909"/>
            <a:ext cx="4107542" cy="206883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MX" sz="1600" dirty="0">
                <a:solidFill>
                  <a:schemeClr val="bg1">
                    <a:lumMod val="10000"/>
                  </a:schemeClr>
                </a:solidFill>
              </a:rPr>
              <a:t>Japón tiene la proporción más baja de empleos en riesgo de automatización en comparación con el Reino Unido, Estados Unidos y Alemania . Una de las razones de esta baja tasa es que en Japón no hay muchos trabajos que los robots puedan reemplazar fácilmente (Wilson, 2018).</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4" name="Imagen 3">
            <a:extLst>
              <a:ext uri="{FF2B5EF4-FFF2-40B4-BE49-F238E27FC236}">
                <a16:creationId xmlns:a16="http://schemas.microsoft.com/office/drawing/2014/main" id="{E08054DC-C29C-4BAC-8113-4664427B80A5}"/>
              </a:ext>
            </a:extLst>
          </p:cNvPr>
          <p:cNvPicPr>
            <a:picLocks noChangeAspect="1"/>
          </p:cNvPicPr>
          <p:nvPr/>
        </p:nvPicPr>
        <p:blipFill rotWithShape="1">
          <a:blip r:embed="rId3"/>
          <a:srcRect l="-3" t="1148" r="2155" b="22742"/>
          <a:stretch/>
        </p:blipFill>
        <p:spPr>
          <a:xfrm>
            <a:off x="2859969" y="1663360"/>
            <a:ext cx="3423600" cy="1797933"/>
          </a:xfrm>
          <a:prstGeom prst="rect">
            <a:avLst/>
          </a:prstGeom>
        </p:spPr>
      </p:pic>
      <p:sp>
        <p:nvSpPr>
          <p:cNvPr id="888" name="Google Shape;888;p101"/>
          <p:cNvSpPr txBox="1">
            <a:spLocks noGrp="1"/>
          </p:cNvSpPr>
          <p:nvPr>
            <p:ph type="title"/>
          </p:nvPr>
        </p:nvSpPr>
        <p:spPr>
          <a:xfrm>
            <a:off x="1974300" y="530725"/>
            <a:ext cx="51954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VIDEO</a:t>
            </a:r>
            <a:endParaRPr dirty="0"/>
          </a:p>
        </p:txBody>
      </p:sp>
      <p:sp>
        <p:nvSpPr>
          <p:cNvPr id="889" name="Google Shape;889;p101"/>
          <p:cNvSpPr txBox="1">
            <a:spLocks noGrp="1"/>
          </p:cNvSpPr>
          <p:nvPr>
            <p:ph type="body" idx="1"/>
          </p:nvPr>
        </p:nvSpPr>
        <p:spPr>
          <a:xfrm>
            <a:off x="2078825" y="4283820"/>
            <a:ext cx="5229300" cy="42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hlinkClick r:id="rId4"/>
              </a:rPr>
              <a:t>https://www.youtube.com/shorts/S3oAdkVumwc</a:t>
            </a:r>
            <a:r>
              <a:rPr lang="es-MX" dirty="0"/>
              <a:t> </a:t>
            </a:r>
            <a:endParaRPr dirty="0"/>
          </a:p>
        </p:txBody>
      </p:sp>
      <p:sp>
        <p:nvSpPr>
          <p:cNvPr id="890" name="Google Shape;890;p101"/>
          <p:cNvSpPr/>
          <p:nvPr/>
        </p:nvSpPr>
        <p:spPr>
          <a:xfrm>
            <a:off x="2859669" y="1651526"/>
            <a:ext cx="3423900" cy="18216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101"/>
          <p:cNvGrpSpPr/>
          <p:nvPr/>
        </p:nvGrpSpPr>
        <p:grpSpPr>
          <a:xfrm>
            <a:off x="2859969" y="1489368"/>
            <a:ext cx="3424062" cy="2669459"/>
            <a:chOff x="2144600" y="1557475"/>
            <a:chExt cx="3330800" cy="2596750"/>
          </a:xfrm>
        </p:grpSpPr>
        <p:sp>
          <p:nvSpPr>
            <p:cNvPr id="892" name="Google Shape;892;p101"/>
            <p:cNvSpPr/>
            <p:nvPr/>
          </p:nvSpPr>
          <p:spPr>
            <a:xfrm>
              <a:off x="2144600" y="1557475"/>
              <a:ext cx="3330800" cy="2596750"/>
            </a:xfrm>
            <a:custGeom>
              <a:avLst/>
              <a:gdLst/>
              <a:ahLst/>
              <a:cxnLst/>
              <a:rect l="l" t="t" r="r" b="b"/>
              <a:pathLst>
                <a:path w="133232" h="103870" extrusionOk="0">
                  <a:moveTo>
                    <a:pt x="129564" y="869"/>
                  </a:moveTo>
                  <a:cubicBezTo>
                    <a:pt x="130314" y="869"/>
                    <a:pt x="131017" y="1155"/>
                    <a:pt x="131541" y="1691"/>
                  </a:cubicBezTo>
                  <a:cubicBezTo>
                    <a:pt x="132065" y="2215"/>
                    <a:pt x="132362" y="2917"/>
                    <a:pt x="132362" y="3655"/>
                  </a:cubicBezTo>
                  <a:lnTo>
                    <a:pt x="132362" y="6239"/>
                  </a:lnTo>
                  <a:lnTo>
                    <a:pt x="870" y="6239"/>
                  </a:lnTo>
                  <a:lnTo>
                    <a:pt x="870" y="3655"/>
                  </a:lnTo>
                  <a:cubicBezTo>
                    <a:pt x="870" y="2917"/>
                    <a:pt x="1167" y="2215"/>
                    <a:pt x="1691" y="1691"/>
                  </a:cubicBezTo>
                  <a:cubicBezTo>
                    <a:pt x="2215" y="1155"/>
                    <a:pt x="2918" y="869"/>
                    <a:pt x="3668" y="869"/>
                  </a:cubicBezTo>
                  <a:close/>
                  <a:moveTo>
                    <a:pt x="132362" y="7108"/>
                  </a:moveTo>
                  <a:lnTo>
                    <a:pt x="132362" y="76771"/>
                  </a:lnTo>
                  <a:lnTo>
                    <a:pt x="870" y="76771"/>
                  </a:lnTo>
                  <a:lnTo>
                    <a:pt x="870" y="7108"/>
                  </a:lnTo>
                  <a:close/>
                  <a:moveTo>
                    <a:pt x="132362" y="77641"/>
                  </a:moveTo>
                  <a:lnTo>
                    <a:pt x="132362" y="82939"/>
                  </a:lnTo>
                  <a:cubicBezTo>
                    <a:pt x="132362" y="83677"/>
                    <a:pt x="132065" y="84379"/>
                    <a:pt x="131541" y="84903"/>
                  </a:cubicBezTo>
                  <a:cubicBezTo>
                    <a:pt x="131017" y="85439"/>
                    <a:pt x="130314" y="85725"/>
                    <a:pt x="129564" y="85725"/>
                  </a:cubicBezTo>
                  <a:lnTo>
                    <a:pt x="3668" y="85725"/>
                  </a:lnTo>
                  <a:cubicBezTo>
                    <a:pt x="2918" y="85725"/>
                    <a:pt x="2215" y="85439"/>
                    <a:pt x="1691" y="84903"/>
                  </a:cubicBezTo>
                  <a:cubicBezTo>
                    <a:pt x="1167" y="84379"/>
                    <a:pt x="870" y="83677"/>
                    <a:pt x="870" y="82939"/>
                  </a:cubicBezTo>
                  <a:lnTo>
                    <a:pt x="870" y="77641"/>
                  </a:lnTo>
                  <a:close/>
                  <a:moveTo>
                    <a:pt x="78987" y="86594"/>
                  </a:moveTo>
                  <a:lnTo>
                    <a:pt x="78987" y="86665"/>
                  </a:lnTo>
                  <a:cubicBezTo>
                    <a:pt x="79058" y="94214"/>
                    <a:pt x="80951" y="97560"/>
                    <a:pt x="82082" y="98881"/>
                  </a:cubicBezTo>
                  <a:lnTo>
                    <a:pt x="82177" y="99000"/>
                  </a:lnTo>
                  <a:lnTo>
                    <a:pt x="51043" y="99000"/>
                  </a:lnTo>
                  <a:lnTo>
                    <a:pt x="51150" y="98881"/>
                  </a:lnTo>
                  <a:cubicBezTo>
                    <a:pt x="52281" y="97560"/>
                    <a:pt x="54174" y="94214"/>
                    <a:pt x="54257" y="86665"/>
                  </a:cubicBezTo>
                  <a:lnTo>
                    <a:pt x="54257" y="86594"/>
                  </a:lnTo>
                  <a:close/>
                  <a:moveTo>
                    <a:pt x="89833" y="99869"/>
                  </a:moveTo>
                  <a:cubicBezTo>
                    <a:pt x="90417" y="99869"/>
                    <a:pt x="91071" y="100108"/>
                    <a:pt x="91595" y="100501"/>
                  </a:cubicBezTo>
                  <a:cubicBezTo>
                    <a:pt x="92155" y="100917"/>
                    <a:pt x="92464" y="101453"/>
                    <a:pt x="92464" y="101965"/>
                  </a:cubicBezTo>
                  <a:lnTo>
                    <a:pt x="92464" y="103001"/>
                  </a:lnTo>
                  <a:lnTo>
                    <a:pt x="40768" y="103001"/>
                  </a:lnTo>
                  <a:lnTo>
                    <a:pt x="40768" y="101965"/>
                  </a:lnTo>
                  <a:cubicBezTo>
                    <a:pt x="40768" y="101453"/>
                    <a:pt x="41089" y="100917"/>
                    <a:pt x="41637" y="100501"/>
                  </a:cubicBezTo>
                  <a:cubicBezTo>
                    <a:pt x="42161" y="100108"/>
                    <a:pt x="42815" y="99869"/>
                    <a:pt x="43399" y="99869"/>
                  </a:cubicBezTo>
                  <a:close/>
                  <a:moveTo>
                    <a:pt x="3668" y="0"/>
                  </a:moveTo>
                  <a:cubicBezTo>
                    <a:pt x="1644" y="0"/>
                    <a:pt x="1" y="1643"/>
                    <a:pt x="1" y="3655"/>
                  </a:cubicBezTo>
                  <a:lnTo>
                    <a:pt x="1" y="82939"/>
                  </a:lnTo>
                  <a:cubicBezTo>
                    <a:pt x="1" y="84951"/>
                    <a:pt x="1644" y="86594"/>
                    <a:pt x="3668" y="86594"/>
                  </a:cubicBezTo>
                  <a:lnTo>
                    <a:pt x="53388" y="86594"/>
                  </a:lnTo>
                  <a:lnTo>
                    <a:pt x="53388" y="86665"/>
                  </a:lnTo>
                  <a:cubicBezTo>
                    <a:pt x="53329" y="91940"/>
                    <a:pt x="52352" y="95000"/>
                    <a:pt x="51555" y="96643"/>
                  </a:cubicBezTo>
                  <a:cubicBezTo>
                    <a:pt x="51066" y="97607"/>
                    <a:pt x="50590" y="98203"/>
                    <a:pt x="50281" y="98536"/>
                  </a:cubicBezTo>
                  <a:cubicBezTo>
                    <a:pt x="50138" y="98691"/>
                    <a:pt x="49995" y="98822"/>
                    <a:pt x="49852" y="98929"/>
                  </a:cubicBezTo>
                  <a:cubicBezTo>
                    <a:pt x="49828" y="98953"/>
                    <a:pt x="49804" y="98965"/>
                    <a:pt x="49781" y="98988"/>
                  </a:cubicBezTo>
                  <a:lnTo>
                    <a:pt x="49757" y="99000"/>
                  </a:lnTo>
                  <a:lnTo>
                    <a:pt x="43411" y="99000"/>
                  </a:lnTo>
                  <a:cubicBezTo>
                    <a:pt x="42601" y="99000"/>
                    <a:pt x="41720" y="99322"/>
                    <a:pt x="41041" y="99858"/>
                  </a:cubicBezTo>
                  <a:cubicBezTo>
                    <a:pt x="40303" y="100441"/>
                    <a:pt x="39898" y="101191"/>
                    <a:pt x="39898" y="101965"/>
                  </a:cubicBezTo>
                  <a:lnTo>
                    <a:pt x="39898" y="103441"/>
                  </a:lnTo>
                  <a:cubicBezTo>
                    <a:pt x="39898" y="103679"/>
                    <a:pt x="40089" y="103870"/>
                    <a:pt x="40339" y="103870"/>
                  </a:cubicBezTo>
                  <a:lnTo>
                    <a:pt x="92905" y="103870"/>
                  </a:lnTo>
                  <a:cubicBezTo>
                    <a:pt x="93143" y="103870"/>
                    <a:pt x="93334" y="103679"/>
                    <a:pt x="93334" y="103441"/>
                  </a:cubicBezTo>
                  <a:lnTo>
                    <a:pt x="93334" y="101977"/>
                  </a:lnTo>
                  <a:cubicBezTo>
                    <a:pt x="93334" y="101191"/>
                    <a:pt x="92929" y="100441"/>
                    <a:pt x="92191" y="99858"/>
                  </a:cubicBezTo>
                  <a:cubicBezTo>
                    <a:pt x="91512" y="99322"/>
                    <a:pt x="90631" y="99000"/>
                    <a:pt x="89833" y="99000"/>
                  </a:cubicBezTo>
                  <a:lnTo>
                    <a:pt x="83475" y="99000"/>
                  </a:lnTo>
                  <a:lnTo>
                    <a:pt x="83451" y="98988"/>
                  </a:lnTo>
                  <a:cubicBezTo>
                    <a:pt x="83166" y="98786"/>
                    <a:pt x="82416" y="98167"/>
                    <a:pt x="81666" y="96631"/>
                  </a:cubicBezTo>
                  <a:cubicBezTo>
                    <a:pt x="80511" y="94262"/>
                    <a:pt x="79891" y="90916"/>
                    <a:pt x="79856" y="86665"/>
                  </a:cubicBezTo>
                  <a:lnTo>
                    <a:pt x="79844" y="86594"/>
                  </a:lnTo>
                  <a:lnTo>
                    <a:pt x="129564" y="86594"/>
                  </a:lnTo>
                  <a:cubicBezTo>
                    <a:pt x="131588" y="86594"/>
                    <a:pt x="133231" y="84951"/>
                    <a:pt x="133231" y="82939"/>
                  </a:cubicBezTo>
                  <a:lnTo>
                    <a:pt x="133231" y="3655"/>
                  </a:lnTo>
                  <a:cubicBezTo>
                    <a:pt x="133231" y="1643"/>
                    <a:pt x="131588" y="0"/>
                    <a:pt x="129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01"/>
            <p:cNvSpPr/>
            <p:nvPr/>
          </p:nvSpPr>
          <p:spPr>
            <a:xfrm>
              <a:off x="3678425" y="3558900"/>
              <a:ext cx="263150" cy="79800"/>
            </a:xfrm>
            <a:custGeom>
              <a:avLst/>
              <a:gdLst/>
              <a:ahLst/>
              <a:cxnLst/>
              <a:rect l="l" t="t" r="r" b="b"/>
              <a:pathLst>
                <a:path w="10526" h="3192" extrusionOk="0">
                  <a:moveTo>
                    <a:pt x="8930" y="941"/>
                  </a:moveTo>
                  <a:cubicBezTo>
                    <a:pt x="9121" y="941"/>
                    <a:pt x="9275" y="1013"/>
                    <a:pt x="9394" y="1132"/>
                  </a:cubicBezTo>
                  <a:cubicBezTo>
                    <a:pt x="9514" y="1251"/>
                    <a:pt x="9585" y="1417"/>
                    <a:pt x="9585" y="1596"/>
                  </a:cubicBezTo>
                  <a:cubicBezTo>
                    <a:pt x="9585" y="1775"/>
                    <a:pt x="9514" y="1929"/>
                    <a:pt x="9394" y="2048"/>
                  </a:cubicBezTo>
                  <a:cubicBezTo>
                    <a:pt x="9275" y="2167"/>
                    <a:pt x="9121" y="2239"/>
                    <a:pt x="8930" y="2239"/>
                  </a:cubicBezTo>
                  <a:lnTo>
                    <a:pt x="1596" y="2239"/>
                  </a:lnTo>
                  <a:cubicBezTo>
                    <a:pt x="1405" y="2239"/>
                    <a:pt x="1251" y="2167"/>
                    <a:pt x="1132" y="2048"/>
                  </a:cubicBezTo>
                  <a:cubicBezTo>
                    <a:pt x="1012" y="1929"/>
                    <a:pt x="941" y="1775"/>
                    <a:pt x="941" y="1596"/>
                  </a:cubicBezTo>
                  <a:cubicBezTo>
                    <a:pt x="941" y="1417"/>
                    <a:pt x="1012" y="1251"/>
                    <a:pt x="1132" y="1132"/>
                  </a:cubicBezTo>
                  <a:cubicBezTo>
                    <a:pt x="1251" y="1013"/>
                    <a:pt x="1405" y="941"/>
                    <a:pt x="1596" y="941"/>
                  </a:cubicBezTo>
                  <a:close/>
                  <a:moveTo>
                    <a:pt x="1596" y="1"/>
                  </a:moveTo>
                  <a:cubicBezTo>
                    <a:pt x="715" y="1"/>
                    <a:pt x="0" y="715"/>
                    <a:pt x="0" y="1596"/>
                  </a:cubicBezTo>
                  <a:cubicBezTo>
                    <a:pt x="0" y="2477"/>
                    <a:pt x="715" y="3191"/>
                    <a:pt x="1596" y="3191"/>
                  </a:cubicBezTo>
                  <a:lnTo>
                    <a:pt x="8942" y="3191"/>
                  </a:lnTo>
                  <a:cubicBezTo>
                    <a:pt x="9811" y="3191"/>
                    <a:pt x="10526" y="2465"/>
                    <a:pt x="10526" y="1596"/>
                  </a:cubicBezTo>
                  <a:cubicBezTo>
                    <a:pt x="10526" y="715"/>
                    <a:pt x="9811" y="1"/>
                    <a:pt x="8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 name="Google Shape;894;p101"/>
          <p:cNvSpPr/>
          <p:nvPr/>
        </p:nvSpPr>
        <p:spPr>
          <a:xfrm>
            <a:off x="4102853" y="2051180"/>
            <a:ext cx="938295" cy="938295"/>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chemeClr val="accen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101"/>
          <p:cNvCxnSpPr/>
          <p:nvPr/>
        </p:nvCxnSpPr>
        <p:spPr>
          <a:xfrm>
            <a:off x="4248450" y="1211505"/>
            <a:ext cx="647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60"/>
        <p:cNvGrpSpPr/>
        <p:nvPr/>
      </p:nvGrpSpPr>
      <p:grpSpPr>
        <a:xfrm>
          <a:off x="0" y="0"/>
          <a:ext cx="0" cy="0"/>
          <a:chOff x="0" y="0"/>
          <a:chExt cx="0" cy="0"/>
        </a:xfrm>
      </p:grpSpPr>
      <p:pic>
        <p:nvPicPr>
          <p:cNvPr id="3" name="Imagen 2">
            <a:extLst>
              <a:ext uri="{FF2B5EF4-FFF2-40B4-BE49-F238E27FC236}">
                <a16:creationId xmlns:a16="http://schemas.microsoft.com/office/drawing/2014/main" id="{2702AB03-2952-AEBF-817A-043AAD268D0F}"/>
              </a:ext>
            </a:extLst>
          </p:cNvPr>
          <p:cNvPicPr>
            <a:picLocks noChangeAspect="1"/>
          </p:cNvPicPr>
          <p:nvPr/>
        </p:nvPicPr>
        <p:blipFill>
          <a:blip r:embed="rId3"/>
          <a:stretch>
            <a:fillRect/>
          </a:stretch>
        </p:blipFill>
        <p:spPr>
          <a:xfrm>
            <a:off x="37145" y="0"/>
            <a:ext cx="9106855" cy="5354030"/>
          </a:xfrm>
          <a:prstGeom prst="rect">
            <a:avLst/>
          </a:prstGeom>
        </p:spPr>
      </p:pic>
      <p:sp>
        <p:nvSpPr>
          <p:cNvPr id="662" name="Google Shape;662;p86"/>
          <p:cNvSpPr/>
          <p:nvPr/>
        </p:nvSpPr>
        <p:spPr>
          <a:xfrm>
            <a:off x="-169759" y="-105266"/>
            <a:ext cx="9520662" cy="5459295"/>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6"/>
          <p:cNvSpPr/>
          <p:nvPr/>
        </p:nvSpPr>
        <p:spPr>
          <a:xfrm>
            <a:off x="287702" y="354308"/>
            <a:ext cx="8568596" cy="2846092"/>
          </a:xfrm>
          <a:prstGeom prst="rect">
            <a:avLst/>
          </a:prstGeom>
          <a:solidFill>
            <a:schemeClr val="dk1">
              <a:alpha val="76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6"/>
          <p:cNvSpPr txBox="1">
            <a:spLocks noGrp="1"/>
          </p:cNvSpPr>
          <p:nvPr>
            <p:ph type="title"/>
          </p:nvPr>
        </p:nvSpPr>
        <p:spPr>
          <a:xfrm>
            <a:off x="510916" y="578227"/>
            <a:ext cx="4061084" cy="23982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OPORTUNIDADES EN LA AUTOMATIZACIÓN: FORMACIÓN CONTINUA</a:t>
            </a:r>
            <a:br>
              <a:rPr lang="es-MX"/>
            </a:br>
            <a:endParaRPr lang="es-MX" dirty="0"/>
          </a:p>
        </p:txBody>
      </p:sp>
      <p:sp>
        <p:nvSpPr>
          <p:cNvPr id="665" name="Google Shape;665;p86"/>
          <p:cNvSpPr txBox="1">
            <a:spLocks noGrp="1"/>
          </p:cNvSpPr>
          <p:nvPr>
            <p:ph type="body" idx="1"/>
          </p:nvPr>
        </p:nvSpPr>
        <p:spPr>
          <a:xfrm>
            <a:off x="4572000" y="1126409"/>
            <a:ext cx="3933493" cy="1325857"/>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prstClr val="white"/>
                </a:solidFill>
                <a:effectLst/>
                <a:uLnTx/>
                <a:uFillTx/>
                <a:latin typeface="Didact Gothic" panose="00000500000000000000" pitchFamily="2" charset="0"/>
                <a:cs typeface="Catamaran Light" panose="020B0604020202020204" charset="0"/>
                <a:sym typeface="Arial"/>
              </a:rPr>
              <a:t>La automatización, impulsada por tecnologías como la inteligencia artificial y la robótica, está transformando el panorama laboral global (</a:t>
            </a:r>
            <a:r>
              <a:rPr lang="es-MX" sz="1600" dirty="0">
                <a:solidFill>
                  <a:prstClr val="white"/>
                </a:solidFill>
                <a:latin typeface="Didact Gothic" panose="00000500000000000000" pitchFamily="2" charset="0"/>
                <a:cs typeface="Catamaran Light" panose="020B0604020202020204" charset="0"/>
                <a:sym typeface="Arial"/>
              </a:rPr>
              <a:t>R</a:t>
            </a:r>
            <a:r>
              <a:rPr kumimoji="0" lang="es-MX" sz="1600" b="0" i="0" u="none" strike="noStrike" kern="0" cap="none" spc="0" normalizeH="0" baseline="0" noProof="0" dirty="0" err="1">
                <a:ln>
                  <a:noFill/>
                </a:ln>
                <a:solidFill>
                  <a:prstClr val="white"/>
                </a:solidFill>
                <a:effectLst/>
                <a:uLnTx/>
                <a:uFillTx/>
                <a:latin typeface="Didact Gothic" panose="00000500000000000000" pitchFamily="2" charset="0"/>
                <a:cs typeface="Catamaran Light" panose="020B0604020202020204" charset="0"/>
                <a:sym typeface="Arial"/>
              </a:rPr>
              <a:t>ipani</a:t>
            </a:r>
            <a:r>
              <a:rPr kumimoji="0" lang="es-MX" sz="1600" b="0" i="0" u="none" strike="noStrike" kern="0" cap="none" spc="0" normalizeH="0" baseline="0" noProof="0" dirty="0">
                <a:ln>
                  <a:noFill/>
                </a:ln>
                <a:solidFill>
                  <a:prstClr val="white"/>
                </a:solidFill>
                <a:effectLst/>
                <a:uLnTx/>
                <a:uFillTx/>
                <a:latin typeface="Didact Gothic" panose="00000500000000000000" pitchFamily="2" charset="0"/>
                <a:cs typeface="Catamaran Light" panose="020B0604020202020204" charset="0"/>
                <a:sym typeface="Arial"/>
              </a:rPr>
              <a:t>, 2018).</a:t>
            </a:r>
          </a:p>
          <a:p>
            <a:pPr marL="0" lvl="0" indent="0" algn="l" rtl="0">
              <a:spcBef>
                <a:spcPts val="1600"/>
              </a:spcBef>
              <a:spcAft>
                <a:spcPts val="1600"/>
              </a:spcAft>
              <a:buNone/>
            </a:pPr>
            <a:endParaRPr dirty="0">
              <a:latin typeface="Didact Gothic"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2" name="Rectángulo 1">
            <a:extLst>
              <a:ext uri="{FF2B5EF4-FFF2-40B4-BE49-F238E27FC236}">
                <a16:creationId xmlns:a16="http://schemas.microsoft.com/office/drawing/2014/main" id="{418C8965-610D-4F54-F336-51FA84687880}"/>
              </a:ext>
            </a:extLst>
          </p:cNvPr>
          <p:cNvSpPr/>
          <p:nvPr/>
        </p:nvSpPr>
        <p:spPr>
          <a:xfrm>
            <a:off x="377190" y="137160"/>
            <a:ext cx="1280160" cy="13173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0" name="Google Shape;530;p73"/>
          <p:cNvSpPr txBox="1">
            <a:spLocks noGrp="1"/>
          </p:cNvSpPr>
          <p:nvPr>
            <p:ph type="title"/>
          </p:nvPr>
        </p:nvSpPr>
        <p:spPr>
          <a:xfrm>
            <a:off x="582931" y="391886"/>
            <a:ext cx="4103369" cy="1915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2800" dirty="0"/>
              <a:t>LA AUTOMATIZACIÓN </a:t>
            </a:r>
            <a:br>
              <a:rPr lang="es-MX" sz="2800" dirty="0"/>
            </a:br>
            <a:r>
              <a:rPr lang="es-MX" sz="2800" dirty="0"/>
              <a:t>Y EL DESEMPLEO TECNOLÓGICO</a:t>
            </a:r>
            <a:br>
              <a:rPr lang="es-MX" dirty="0"/>
            </a:br>
            <a:r>
              <a:rPr lang="es-MX" dirty="0"/>
              <a:t> </a:t>
            </a:r>
          </a:p>
        </p:txBody>
      </p:sp>
      <p:sp>
        <p:nvSpPr>
          <p:cNvPr id="531" name="Google Shape;531;p73"/>
          <p:cNvSpPr txBox="1">
            <a:spLocks noGrp="1"/>
          </p:cNvSpPr>
          <p:nvPr>
            <p:ph type="subTitle" idx="1"/>
          </p:nvPr>
        </p:nvSpPr>
        <p:spPr>
          <a:xfrm>
            <a:off x="713225" y="2571750"/>
            <a:ext cx="3400800" cy="19155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600" dirty="0">
                <a:solidFill>
                  <a:schemeClr val="bg1">
                    <a:lumMod val="10000"/>
                  </a:schemeClr>
                </a:solidFill>
                <a:latin typeface="Didact Gothic"/>
                <a:ea typeface="Didact Gothic"/>
                <a:cs typeface="Didact Gothic"/>
                <a:sym typeface="Didact Gothic"/>
              </a:rPr>
              <a:t>A pesar de los retos del desempleo tecnológico, la automatización también crea oportunidades. A medida que ciertos empleos desaparecen, surgen otros relacionados con la tecnología</a:t>
            </a:r>
            <a:r>
              <a:rPr lang="es-MX" sz="1600" dirty="0">
                <a:solidFill>
                  <a:schemeClr val="bg1">
                    <a:lumMod val="10000"/>
                  </a:schemeClr>
                </a:solidFill>
              </a:rPr>
              <a:t> </a:t>
            </a:r>
            <a:r>
              <a:rPr lang="es-MX" sz="1600" dirty="0">
                <a:solidFill>
                  <a:schemeClr val="bg1">
                    <a:lumMod val="10000"/>
                  </a:schemeClr>
                </a:solidFill>
                <a:latin typeface="Didact Gothic"/>
                <a:ea typeface="Didact Gothic"/>
                <a:cs typeface="Didact Gothic"/>
                <a:sym typeface="Didact Gothic"/>
              </a:rPr>
              <a:t>(</a:t>
            </a:r>
            <a:r>
              <a:rPr lang="es-MX" sz="1600" dirty="0" err="1">
                <a:solidFill>
                  <a:schemeClr val="bg1">
                    <a:lumMod val="10000"/>
                  </a:schemeClr>
                </a:solidFill>
              </a:rPr>
              <a:t>R</a:t>
            </a:r>
            <a:r>
              <a:rPr lang="es-MX" sz="1600" dirty="0" err="1">
                <a:solidFill>
                  <a:schemeClr val="bg1">
                    <a:lumMod val="10000"/>
                  </a:schemeClr>
                </a:solidFill>
                <a:latin typeface="Didact Gothic"/>
                <a:ea typeface="Didact Gothic"/>
                <a:cs typeface="Didact Gothic"/>
                <a:sym typeface="Didact Gothic"/>
              </a:rPr>
              <a:t>ipani</a:t>
            </a:r>
            <a:r>
              <a:rPr lang="es-MX" sz="1600" dirty="0">
                <a:solidFill>
                  <a:schemeClr val="bg1">
                    <a:lumMod val="10000"/>
                  </a:schemeClr>
                </a:solidFill>
                <a:latin typeface="Didact Gothic"/>
                <a:ea typeface="Didact Gothic"/>
                <a:cs typeface="Didact Gothic"/>
                <a:sym typeface="Didact Gothic"/>
              </a:rPr>
              <a:t>, 2018).</a:t>
            </a:r>
          </a:p>
        </p:txBody>
      </p:sp>
      <p:pic>
        <p:nvPicPr>
          <p:cNvPr id="4" name="Imagen 3">
            <a:extLst>
              <a:ext uri="{FF2B5EF4-FFF2-40B4-BE49-F238E27FC236}">
                <a16:creationId xmlns:a16="http://schemas.microsoft.com/office/drawing/2014/main" id="{6B5B8EE2-4B61-A44A-60A6-1C30C8B0E0E7}"/>
              </a:ext>
            </a:extLst>
          </p:cNvPr>
          <p:cNvPicPr>
            <a:picLocks noChangeAspect="1"/>
          </p:cNvPicPr>
          <p:nvPr/>
        </p:nvPicPr>
        <p:blipFill rotWithShape="1">
          <a:blip r:embed="rId3">
            <a:extLst>
              <a:ext uri="{28A0092B-C50C-407E-A947-70E740481C1C}">
                <a14:useLocalDpi xmlns:a14="http://schemas.microsoft.com/office/drawing/2010/main" val="0"/>
              </a:ext>
            </a:extLst>
          </a:blip>
          <a:srcRect l="9018" r="15944"/>
          <a:stretch/>
        </p:blipFill>
        <p:spPr>
          <a:xfrm>
            <a:off x="5360921" y="795810"/>
            <a:ext cx="3200148" cy="3551880"/>
          </a:xfrm>
          <a:prstGeom prst="rect">
            <a:avLst/>
          </a:prstGeom>
        </p:spPr>
      </p:pic>
      <p:sp>
        <p:nvSpPr>
          <p:cNvPr id="533" name="Google Shape;533;p73"/>
          <p:cNvSpPr/>
          <p:nvPr/>
        </p:nvSpPr>
        <p:spPr>
          <a:xfrm>
            <a:off x="5360921" y="795810"/>
            <a:ext cx="3200148" cy="355188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7" name="Título 6">
            <a:extLst>
              <a:ext uri="{FF2B5EF4-FFF2-40B4-BE49-F238E27FC236}">
                <a16:creationId xmlns:a16="http://schemas.microsoft.com/office/drawing/2014/main" id="{58575D30-A796-CB2E-5EC2-80844C38DB3B}"/>
              </a:ext>
            </a:extLst>
          </p:cNvPr>
          <p:cNvSpPr>
            <a:spLocks noGrp="1"/>
          </p:cNvSpPr>
          <p:nvPr>
            <p:ph type="title"/>
          </p:nvPr>
        </p:nvSpPr>
        <p:spPr>
          <a:xfrm>
            <a:off x="713227" y="1257299"/>
            <a:ext cx="7717500" cy="542405"/>
          </a:xfrm>
        </p:spPr>
        <p:txBody>
          <a:bodyPr/>
          <a:lstStyle/>
          <a:p>
            <a:r>
              <a:rPr lang="es-MX" dirty="0"/>
              <a:t>CONCLUSIÓN</a:t>
            </a:r>
          </a:p>
        </p:txBody>
      </p:sp>
      <p:sp>
        <p:nvSpPr>
          <p:cNvPr id="15" name="CuadroTexto 14">
            <a:extLst>
              <a:ext uri="{FF2B5EF4-FFF2-40B4-BE49-F238E27FC236}">
                <a16:creationId xmlns:a16="http://schemas.microsoft.com/office/drawing/2014/main" id="{6BC7BFC9-41A8-F6EF-39D1-B97485474119}"/>
              </a:ext>
            </a:extLst>
          </p:cNvPr>
          <p:cNvSpPr txBox="1"/>
          <p:nvPr/>
        </p:nvSpPr>
        <p:spPr>
          <a:xfrm>
            <a:off x="1441572" y="2104054"/>
            <a:ext cx="6260857" cy="1643527"/>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s-MX" sz="1600" b="0" i="0" u="none" strike="noStrike" kern="1200" cap="none" spc="0" normalizeH="0" baseline="0" noProof="0" dirty="0">
                <a:ln>
                  <a:noFill/>
                </a:ln>
                <a:solidFill>
                  <a:schemeClr val="accent5"/>
                </a:solidFill>
                <a:effectLst/>
                <a:uLnTx/>
                <a:uFillTx/>
                <a:latin typeface="Didact Gothic" panose="00000500000000000000" pitchFamily="2" charset="0"/>
                <a:ea typeface="+mn-ea"/>
                <a:cs typeface="+mn-cs"/>
              </a:rPr>
              <a:t>En conclusión, el manejo de la inteligencia artificial es de suma importancia y cuidado. Nos enseñó y nos dejó en claro que en un futuro  nos va a afectar ya que seguirá avanzando y nosotros vamos a batallar en el tema económico. Como equipo investigamos y realizamos este ensayo con el fin de informarles, para así aumentar más la productividad y no confiarnos por el tema de la automatización. </a:t>
            </a:r>
          </a:p>
        </p:txBody>
      </p:sp>
      <p:grpSp>
        <p:nvGrpSpPr>
          <p:cNvPr id="2" name="Google Shape;10508;p144">
            <a:extLst>
              <a:ext uri="{FF2B5EF4-FFF2-40B4-BE49-F238E27FC236}">
                <a16:creationId xmlns:a16="http://schemas.microsoft.com/office/drawing/2014/main" id="{5AC4F19F-C6F6-0816-C3E0-A73F2D12CD50}"/>
              </a:ext>
            </a:extLst>
          </p:cNvPr>
          <p:cNvGrpSpPr/>
          <p:nvPr/>
        </p:nvGrpSpPr>
        <p:grpSpPr>
          <a:xfrm>
            <a:off x="6963439" y="3545987"/>
            <a:ext cx="882942" cy="843133"/>
            <a:chOff x="3950316" y="3820307"/>
            <a:chExt cx="369805" cy="353782"/>
          </a:xfrm>
          <a:solidFill>
            <a:schemeClr val="bg1"/>
          </a:solidFill>
        </p:grpSpPr>
        <p:sp>
          <p:nvSpPr>
            <p:cNvPr id="3" name="Google Shape;10509;p144">
              <a:extLst>
                <a:ext uri="{FF2B5EF4-FFF2-40B4-BE49-F238E27FC236}">
                  <a16:creationId xmlns:a16="http://schemas.microsoft.com/office/drawing/2014/main" id="{11A2C961-1DB1-3549-9054-BE935E13003E}"/>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 name="Google Shape;10510;p144">
              <a:extLst>
                <a:ext uri="{FF2B5EF4-FFF2-40B4-BE49-F238E27FC236}">
                  <a16:creationId xmlns:a16="http://schemas.microsoft.com/office/drawing/2014/main" id="{E9407C46-F72A-A421-C367-03909BBAD5B8}"/>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 name="Google Shape;10511;p144">
              <a:extLst>
                <a:ext uri="{FF2B5EF4-FFF2-40B4-BE49-F238E27FC236}">
                  <a16:creationId xmlns:a16="http://schemas.microsoft.com/office/drawing/2014/main" id="{F7020A7C-4D9C-98CE-9F46-0B7BD855F9EE}"/>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Google Shape;10512;p144">
              <a:extLst>
                <a:ext uri="{FF2B5EF4-FFF2-40B4-BE49-F238E27FC236}">
                  <a16:creationId xmlns:a16="http://schemas.microsoft.com/office/drawing/2014/main" id="{8C528B1A-0654-CB84-20E5-9DBFC486E3C0}"/>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991"/>
        <p:cNvGrpSpPr/>
        <p:nvPr/>
      </p:nvGrpSpPr>
      <p:grpSpPr>
        <a:xfrm>
          <a:off x="0" y="0"/>
          <a:ext cx="0" cy="0"/>
          <a:chOff x="0" y="0"/>
          <a:chExt cx="0" cy="0"/>
        </a:xfrm>
      </p:grpSpPr>
      <p:sp>
        <p:nvSpPr>
          <p:cNvPr id="1992" name="Google Shape;1992;p132"/>
          <p:cNvSpPr txBox="1">
            <a:spLocks noGrp="1"/>
          </p:cNvSpPr>
          <p:nvPr>
            <p:ph type="title"/>
          </p:nvPr>
        </p:nvSpPr>
        <p:spPr>
          <a:xfrm>
            <a:off x="713224" y="381994"/>
            <a:ext cx="6430525"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REFERENCIAS</a:t>
            </a:r>
            <a:endParaRPr dirty="0"/>
          </a:p>
        </p:txBody>
      </p:sp>
      <p:sp>
        <p:nvSpPr>
          <p:cNvPr id="1993" name="Google Shape;1993;p132"/>
          <p:cNvSpPr txBox="1">
            <a:spLocks noGrp="1"/>
          </p:cNvSpPr>
          <p:nvPr>
            <p:ph type="body" idx="1"/>
          </p:nvPr>
        </p:nvSpPr>
        <p:spPr>
          <a:xfrm>
            <a:off x="497813" y="1041010"/>
            <a:ext cx="7047746" cy="3360168"/>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MX" sz="1200" dirty="0">
                <a:solidFill>
                  <a:schemeClr val="bg1">
                    <a:lumMod val="10000"/>
                  </a:schemeClr>
                </a:solidFill>
                <a:uFill>
                  <a:noFill/>
                </a:uFill>
              </a:rPr>
              <a:t>Caballero, D. (11 de Septiembre de 2019). Empleos en riesgo de automatización [Fotografía]. Obtenido de </a:t>
            </a:r>
            <a:r>
              <a:rPr lang="es-MX" sz="1200" dirty="0" err="1">
                <a:solidFill>
                  <a:schemeClr val="bg1">
                    <a:lumMod val="10000"/>
                  </a:schemeClr>
                </a:solidFill>
                <a:uFill>
                  <a:noFill/>
                </a:uFill>
              </a:rPr>
              <a:t>abc</a:t>
            </a:r>
            <a:r>
              <a:rPr lang="es-MX" sz="1200" dirty="0">
                <a:solidFill>
                  <a:schemeClr val="bg1">
                    <a:lumMod val="10000"/>
                  </a:schemeClr>
                </a:solidFill>
                <a:uFill>
                  <a:noFill/>
                </a:uFill>
              </a:rPr>
              <a:t>: https://www.abc.es/economia/abci-caras-economia-robots-toman-mando-201905130206_noticia_amp.html</a:t>
            </a:r>
          </a:p>
          <a:p>
            <a:pPr marL="457200" lvl="0" indent="-317500" algn="l" rtl="0">
              <a:spcBef>
                <a:spcPts val="0"/>
              </a:spcBef>
              <a:spcAft>
                <a:spcPts val="0"/>
              </a:spcAft>
              <a:buSzPts val="1400"/>
              <a:buChar char="●"/>
            </a:pPr>
            <a:r>
              <a:rPr lang="es-MX" sz="1200" dirty="0">
                <a:solidFill>
                  <a:schemeClr val="bg1">
                    <a:lumMod val="10000"/>
                  </a:schemeClr>
                </a:solidFill>
                <a:uFill>
                  <a:noFill/>
                </a:uFill>
              </a:rPr>
              <a:t>Castelblanco, O. E. (2019). Costos empresariales: Manejo financiero y gerencial. </a:t>
            </a:r>
            <a:r>
              <a:rPr lang="es-MX" sz="1200" dirty="0" err="1">
                <a:solidFill>
                  <a:schemeClr val="bg1">
                    <a:lumMod val="10000"/>
                  </a:schemeClr>
                </a:solidFill>
                <a:uFill>
                  <a:noFill/>
                </a:uFill>
              </a:rPr>
              <a:t>Ecoe</a:t>
            </a:r>
            <a:r>
              <a:rPr lang="es-MX" sz="1200" dirty="0">
                <a:solidFill>
                  <a:schemeClr val="bg1">
                    <a:lumMod val="10000"/>
                  </a:schemeClr>
                </a:solidFill>
                <a:uFill>
                  <a:noFill/>
                </a:uFill>
              </a:rPr>
              <a:t> Ediciones.</a:t>
            </a:r>
          </a:p>
          <a:p>
            <a:pPr marL="457200" lvl="0" indent="-317500" algn="l" rtl="0">
              <a:spcBef>
                <a:spcPts val="0"/>
              </a:spcBef>
              <a:spcAft>
                <a:spcPts val="0"/>
              </a:spcAft>
              <a:buSzPts val="1400"/>
              <a:buChar char="●"/>
            </a:pPr>
            <a:r>
              <a:rPr lang="es-MX" sz="1200" dirty="0">
                <a:solidFill>
                  <a:schemeClr val="bg1">
                    <a:lumMod val="10000"/>
                  </a:schemeClr>
                </a:solidFill>
                <a:uFill>
                  <a:noFill/>
                </a:uFill>
              </a:rPr>
              <a:t>López Franco, M. L, Lovato Torres, S. G., &amp; Abad Peña, G. (2018). El impacto de la cuarta revolución industrial en las relaciones sociales y productivas de la industria del plástico IMPLASTIC SA en Guayaquil-Ecuador: retos y perspectiva. Universidad y Sociedad, 153-160. </a:t>
            </a:r>
          </a:p>
          <a:p>
            <a:pPr marL="457200" lvl="0" indent="-317500" algn="l" rtl="0">
              <a:spcBef>
                <a:spcPts val="0"/>
              </a:spcBef>
              <a:spcAft>
                <a:spcPts val="0"/>
              </a:spcAft>
              <a:buSzPts val="1400"/>
              <a:buChar char="●"/>
            </a:pPr>
            <a:r>
              <a:rPr lang="es-MX" sz="1200" dirty="0">
                <a:solidFill>
                  <a:schemeClr val="bg1">
                    <a:lumMod val="10000"/>
                  </a:schemeClr>
                </a:solidFill>
                <a:uFill>
                  <a:noFill/>
                </a:uFill>
              </a:rPr>
              <a:t>Minian I., M. M. (10 de 09 de 2023). redalyc.org, UAEM. Obtenido de redalyc.org, UAEM: </a:t>
            </a:r>
            <a:r>
              <a:rPr lang="es-MX" sz="1200" dirty="0">
                <a:solidFill>
                  <a:srgbClr val="383838"/>
                </a:solidFill>
                <a:uFill>
                  <a:noFill/>
                </a:uFill>
                <a:hlinkClick r:id="rId3">
                  <a:extLst>
                    <a:ext uri="{A12FA001-AC4F-418D-AE19-62706E023703}">
                      <ahyp:hlinkClr xmlns:ahyp="http://schemas.microsoft.com/office/drawing/2018/hyperlinkcolor" val="tx"/>
                    </a:ext>
                  </a:extLst>
                </a:hlinkClick>
              </a:rPr>
              <a:t>https://www.redalyc.org/</a:t>
            </a:r>
            <a:r>
              <a:rPr lang="es-MX" sz="1200" dirty="0" err="1">
                <a:solidFill>
                  <a:srgbClr val="383838"/>
                </a:solidFill>
                <a:uFill>
                  <a:noFill/>
                </a:uFill>
                <a:hlinkClick r:id="rId3">
                  <a:extLst>
                    <a:ext uri="{A12FA001-AC4F-418D-AE19-62706E023703}">
                      <ahyp:hlinkClr xmlns:ahyp="http://schemas.microsoft.com/office/drawing/2018/hyperlinkcolor" val="tx"/>
                    </a:ext>
                  </a:extLst>
                </a:hlinkClick>
              </a:rPr>
              <a:t>journal</a:t>
            </a:r>
            <a:r>
              <a:rPr lang="es-MX" sz="1200" dirty="0">
                <a:solidFill>
                  <a:srgbClr val="383838"/>
                </a:solidFill>
                <a:uFill>
                  <a:noFill/>
                </a:uFill>
                <a:hlinkClick r:id="rId3">
                  <a:extLst>
                    <a:ext uri="{A12FA001-AC4F-418D-AE19-62706E023703}">
                      <ahyp:hlinkClr xmlns:ahyp="http://schemas.microsoft.com/office/drawing/2018/hyperlinkcolor" val="tx"/>
                    </a:ext>
                  </a:extLst>
                </a:hlinkClick>
              </a:rPr>
              <a:t>/118/11858906002/</a:t>
            </a:r>
            <a:r>
              <a:rPr lang="es-MX" sz="1200" dirty="0" err="1">
                <a:solidFill>
                  <a:srgbClr val="383838"/>
                </a:solidFill>
                <a:uFill>
                  <a:noFill/>
                </a:uFill>
                <a:hlinkClick r:id="rId3">
                  <a:extLst>
                    <a:ext uri="{A12FA001-AC4F-418D-AE19-62706E023703}">
                      <ahyp:hlinkClr xmlns:ahyp="http://schemas.microsoft.com/office/drawing/2018/hyperlinkcolor" val="tx"/>
                    </a:ext>
                  </a:extLst>
                </a:hlinkClick>
              </a:rPr>
              <a:t>html</a:t>
            </a:r>
            <a:r>
              <a:rPr lang="es-MX" sz="1200" dirty="0">
                <a:solidFill>
                  <a:schemeClr val="bg1">
                    <a:lumMod val="10000"/>
                  </a:schemeClr>
                </a:solidFill>
                <a:uFill>
                  <a:noFill/>
                </a:uFill>
                <a:hlinkClick r:id="rId3">
                  <a:extLst>
                    <a:ext uri="{A12FA001-AC4F-418D-AE19-62706E023703}">
                      <ahyp:hlinkClr xmlns:ahyp="http://schemas.microsoft.com/office/drawing/2018/hyperlinkcolor" val="tx"/>
                    </a:ext>
                  </a:extLst>
                </a:hlinkClick>
              </a:rPr>
              <a:t>/#:~:text=Además%20de%20reducir%20el%20costo,y%20mejora%20la%20seguridad%20laboral</a:t>
            </a:r>
            <a:r>
              <a:rPr lang="es-MX" sz="1200" dirty="0">
                <a:solidFill>
                  <a:schemeClr val="bg1">
                    <a:lumMod val="10000"/>
                  </a:schemeClr>
                </a:solidFill>
                <a:uFill>
                  <a:noFill/>
                </a:uFill>
              </a:rPr>
              <a:t>. </a:t>
            </a:r>
          </a:p>
          <a:p>
            <a:pPr marL="457200" lvl="0" indent="-317500" algn="l" rtl="0">
              <a:spcBef>
                <a:spcPts val="0"/>
              </a:spcBef>
              <a:spcAft>
                <a:spcPts val="0"/>
              </a:spcAft>
              <a:buSzPts val="1400"/>
              <a:buChar char="●"/>
            </a:pPr>
            <a:r>
              <a:rPr lang="es-MX" sz="1200" dirty="0" err="1">
                <a:solidFill>
                  <a:schemeClr val="bg1">
                    <a:lumMod val="10000"/>
                  </a:schemeClr>
                </a:solidFill>
                <a:uFill>
                  <a:noFill/>
                </a:uFill>
              </a:rPr>
              <a:t>Ripani</a:t>
            </a:r>
            <a:r>
              <a:rPr lang="es-MX" sz="1200" dirty="0">
                <a:solidFill>
                  <a:schemeClr val="bg1">
                    <a:lumMod val="10000"/>
                  </a:schemeClr>
                </a:solidFill>
                <a:uFill>
                  <a:noFill/>
                </a:uFill>
              </a:rPr>
              <a:t>, L. (2018). El impacto de la automatización, más allá de las fronteras. </a:t>
            </a:r>
          </a:p>
          <a:p>
            <a:pPr marL="457200" lvl="0" indent="-317500" algn="l" rtl="0">
              <a:spcBef>
                <a:spcPts val="0"/>
              </a:spcBef>
              <a:spcAft>
                <a:spcPts val="0"/>
              </a:spcAft>
              <a:buSzPts val="1400"/>
              <a:buChar char="●"/>
            </a:pPr>
            <a:r>
              <a:rPr lang="es-MX" sz="1200" dirty="0">
                <a:solidFill>
                  <a:schemeClr val="bg1">
                    <a:lumMod val="10000"/>
                  </a:schemeClr>
                </a:solidFill>
                <a:uFill>
                  <a:noFill/>
                </a:uFill>
              </a:rPr>
              <a:t>Robbins, S. J. (2009). Comportamiento Organizacional. Pearson. </a:t>
            </a:r>
          </a:p>
          <a:p>
            <a:pPr marL="457200" lvl="0" indent="-317500" algn="l" rtl="0">
              <a:spcBef>
                <a:spcPts val="0"/>
              </a:spcBef>
              <a:spcAft>
                <a:spcPts val="0"/>
              </a:spcAft>
              <a:buSzPts val="1400"/>
              <a:buChar char="●"/>
            </a:pPr>
            <a:r>
              <a:rPr lang="es-MX" sz="1200" dirty="0">
                <a:solidFill>
                  <a:schemeClr val="bg1">
                    <a:lumMod val="10000"/>
                  </a:schemeClr>
                </a:solidFill>
                <a:uFill>
                  <a:noFill/>
                </a:uFill>
              </a:rPr>
              <a:t>Sierra Benitez, E. M. (2018). El trabajo digital y la robótica en la </a:t>
            </a:r>
            <a:r>
              <a:rPr lang="es-MX" sz="1200" dirty="0" err="1">
                <a:solidFill>
                  <a:schemeClr val="bg1">
                    <a:lumMod val="10000"/>
                  </a:schemeClr>
                </a:solidFill>
                <a:uFill>
                  <a:noFill/>
                </a:uFill>
              </a:rPr>
              <a:t>Union</a:t>
            </a:r>
            <a:r>
              <a:rPr lang="es-MX" sz="1200" dirty="0">
                <a:solidFill>
                  <a:schemeClr val="bg1">
                    <a:lumMod val="10000"/>
                  </a:schemeClr>
                </a:solidFill>
                <a:uFill>
                  <a:noFill/>
                </a:uFill>
              </a:rPr>
              <a:t> Europea. Cambridge: </a:t>
            </a:r>
            <a:r>
              <a:rPr lang="es-MX" sz="1200" dirty="0" err="1">
                <a:solidFill>
                  <a:schemeClr val="bg1">
                    <a:lumMod val="10000"/>
                  </a:schemeClr>
                </a:solidFill>
                <a:uFill>
                  <a:noFill/>
                </a:uFill>
              </a:rPr>
              <a:t>Scholars</a:t>
            </a:r>
            <a:r>
              <a:rPr lang="es-MX" sz="1200" dirty="0">
                <a:solidFill>
                  <a:schemeClr val="bg1">
                    <a:lumMod val="10000"/>
                  </a:schemeClr>
                </a:solidFill>
                <a:uFill>
                  <a:noFill/>
                </a:uFill>
              </a:rPr>
              <a:t> Publishing. </a:t>
            </a:r>
          </a:p>
          <a:p>
            <a:pPr marL="457200" lvl="0" indent="-317500" algn="l" rtl="0">
              <a:spcBef>
                <a:spcPts val="0"/>
              </a:spcBef>
              <a:spcAft>
                <a:spcPts val="0"/>
              </a:spcAft>
              <a:buSzPts val="1400"/>
              <a:buChar char="●"/>
            </a:pPr>
            <a:r>
              <a:rPr lang="es-MX" sz="1200" dirty="0">
                <a:solidFill>
                  <a:schemeClr val="bg1">
                    <a:lumMod val="10000"/>
                  </a:schemeClr>
                </a:solidFill>
                <a:uFill>
                  <a:noFill/>
                </a:uFill>
              </a:rPr>
              <a:t>Soler, N. (2018). El impacto de la automatización, más allá de las fronteras. </a:t>
            </a:r>
          </a:p>
          <a:p>
            <a:pPr marL="457200" lvl="0" indent="-317500" algn="l" rtl="0">
              <a:spcBef>
                <a:spcPts val="0"/>
              </a:spcBef>
              <a:spcAft>
                <a:spcPts val="0"/>
              </a:spcAft>
              <a:buSzPts val="1400"/>
              <a:buChar char="●"/>
            </a:pPr>
            <a:r>
              <a:rPr lang="es-MX" sz="1200" dirty="0">
                <a:solidFill>
                  <a:schemeClr val="bg1">
                    <a:lumMod val="10000"/>
                  </a:schemeClr>
                </a:solidFill>
                <a:uFill>
                  <a:noFill/>
                </a:uFill>
              </a:rPr>
              <a:t>Wilson, A. (2018). El Ascenso de la Automatización: La Tecnología y los Robots Reemplazarán a los humanos. (B. Inc., Ed., &amp; J. L. Millán, Trad.)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a:xfrm>
            <a:off x="1726200" y="1681450"/>
            <a:ext cx="5691600" cy="131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6000" dirty="0"/>
              <a:t>OBJETIVO</a:t>
            </a:r>
            <a:endParaRPr sz="6000" dirty="0"/>
          </a:p>
        </p:txBody>
      </p:sp>
      <p:sp>
        <p:nvSpPr>
          <p:cNvPr id="478" name="Google Shape;478;p69"/>
          <p:cNvSpPr txBox="1">
            <a:spLocks noGrp="1"/>
          </p:cNvSpPr>
          <p:nvPr>
            <p:ph type="body" idx="1"/>
          </p:nvPr>
        </p:nvSpPr>
        <p:spPr>
          <a:xfrm>
            <a:off x="2434275" y="3133238"/>
            <a:ext cx="4275300" cy="623513"/>
          </a:xfrm>
          <a:prstGeom prst="rect">
            <a:avLst/>
          </a:prstGeom>
        </p:spPr>
        <p:txBody>
          <a:bodyPr spcFirstLastPara="1" wrap="square" lIns="91425" tIns="91425" rIns="91425" bIns="91425" anchor="t" anchorCtr="0">
            <a:noAutofit/>
          </a:bodyPr>
          <a:lstStyle/>
          <a:p>
            <a:pPr marL="0" lvl="0" indent="0">
              <a:buNone/>
            </a:pPr>
            <a:r>
              <a:rPr lang="es-MX" sz="1600" dirty="0">
                <a:solidFill>
                  <a:schemeClr val="accent5"/>
                </a:solidFill>
              </a:rPr>
              <a:t>Conocer y comprender las afectaciones de la automatización en la sociedad actual.</a:t>
            </a:r>
          </a:p>
        </p:txBody>
      </p:sp>
      <p:cxnSp>
        <p:nvCxnSpPr>
          <p:cNvPr id="479" name="Google Shape;479;p69"/>
          <p:cNvCxnSpPr/>
          <p:nvPr/>
        </p:nvCxnSpPr>
        <p:spPr>
          <a:xfrm>
            <a:off x="4248450" y="3035270"/>
            <a:ext cx="6471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8"/>
          <p:cNvSpPr txBox="1">
            <a:spLocks noGrp="1"/>
          </p:cNvSpPr>
          <p:nvPr>
            <p:ph type="title"/>
          </p:nvPr>
        </p:nvSpPr>
        <p:spPr>
          <a:xfrm>
            <a:off x="713225" y="530584"/>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b="1" dirty="0">
                <a:solidFill>
                  <a:schemeClr val="dk1"/>
                </a:solidFill>
              </a:rPr>
              <a:t>INTRODUCCIÓN</a:t>
            </a:r>
          </a:p>
        </p:txBody>
      </p:sp>
      <p:sp>
        <p:nvSpPr>
          <p:cNvPr id="471" name="Google Shape;471;p68"/>
          <p:cNvSpPr txBox="1">
            <a:spLocks noGrp="1"/>
          </p:cNvSpPr>
          <p:nvPr>
            <p:ph type="body" idx="1"/>
          </p:nvPr>
        </p:nvSpPr>
        <p:spPr>
          <a:xfrm>
            <a:off x="713225" y="1346489"/>
            <a:ext cx="3541275" cy="245052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sz="1600" u="none" dirty="0">
                <a:solidFill>
                  <a:schemeClr val="bg2">
                    <a:lumMod val="10000"/>
                  </a:schemeClr>
                </a:solidFill>
                <a:latin typeface="Didact Gothic"/>
                <a:ea typeface="Didact Gothic"/>
                <a:cs typeface="Didact Gothic"/>
                <a:sym typeface="Didact Gothic"/>
              </a:rPr>
              <a:t>El propósito de este artículo es analizar el impacto de la revolución tecnológica en los trabajadores. Se han identificado algunas de las respuestas institucionales y jurídicas ya ofrecidas por el ámbito internacional. Actualmente la inteligencia artificial ha tomado un lugar importante en el contexto laboral, por lo que es de suma importancia analizar las ventajas y beneficios en el ámbito laboral.</a:t>
            </a:r>
          </a:p>
        </p:txBody>
      </p:sp>
      <p:cxnSp>
        <p:nvCxnSpPr>
          <p:cNvPr id="472" name="Google Shape;472;p68"/>
          <p:cNvCxnSpPr/>
          <p:nvPr/>
        </p:nvCxnSpPr>
        <p:spPr>
          <a:xfrm>
            <a:off x="819525" y="1268827"/>
            <a:ext cx="647100" cy="0"/>
          </a:xfrm>
          <a:prstGeom prst="straightConnector1">
            <a:avLst/>
          </a:prstGeom>
          <a:noFill/>
          <a:ln w="19050" cap="flat" cmpd="sng">
            <a:solidFill>
              <a:schemeClr val="dk1"/>
            </a:solidFill>
            <a:prstDash val="solid"/>
            <a:round/>
            <a:headEnd type="none" w="med" len="med"/>
            <a:tailEnd type="none" w="med" len="med"/>
          </a:ln>
        </p:spPr>
      </p:cxnSp>
      <p:grpSp>
        <p:nvGrpSpPr>
          <p:cNvPr id="7" name="Grupo 6">
            <a:extLst>
              <a:ext uri="{FF2B5EF4-FFF2-40B4-BE49-F238E27FC236}">
                <a16:creationId xmlns:a16="http://schemas.microsoft.com/office/drawing/2014/main" id="{F69BAA2A-8D5A-0789-8609-4AD992199ABE}"/>
              </a:ext>
            </a:extLst>
          </p:cNvPr>
          <p:cNvGrpSpPr/>
          <p:nvPr/>
        </p:nvGrpSpPr>
        <p:grpSpPr>
          <a:xfrm>
            <a:off x="5993275" y="670284"/>
            <a:ext cx="2628000" cy="1800000"/>
            <a:chOff x="6274812" y="791333"/>
            <a:chExt cx="2456063" cy="1620000"/>
          </a:xfrm>
        </p:grpSpPr>
        <p:pic>
          <p:nvPicPr>
            <p:cNvPr id="5" name="Imagen 4">
              <a:extLst>
                <a:ext uri="{FF2B5EF4-FFF2-40B4-BE49-F238E27FC236}">
                  <a16:creationId xmlns:a16="http://schemas.microsoft.com/office/drawing/2014/main" id="{08AE8D74-D2E0-7AF6-C917-CCBB674446CA}"/>
                </a:ext>
              </a:extLst>
            </p:cNvPr>
            <p:cNvPicPr>
              <a:picLocks noChangeAspect="1"/>
            </p:cNvPicPr>
            <p:nvPr/>
          </p:nvPicPr>
          <p:blipFill>
            <a:blip r:embed="rId3"/>
            <a:stretch>
              <a:fillRect/>
            </a:stretch>
          </p:blipFill>
          <p:spPr>
            <a:xfrm>
              <a:off x="6274813" y="791333"/>
              <a:ext cx="2456062" cy="1620000"/>
            </a:xfrm>
            <a:prstGeom prst="rect">
              <a:avLst/>
            </a:prstGeom>
          </p:spPr>
        </p:pic>
        <p:sp>
          <p:nvSpPr>
            <p:cNvPr id="6" name="Google Shape;533;p73">
              <a:extLst>
                <a:ext uri="{FF2B5EF4-FFF2-40B4-BE49-F238E27FC236}">
                  <a16:creationId xmlns:a16="http://schemas.microsoft.com/office/drawing/2014/main" id="{E0F4C3AC-F0F6-9045-0B70-E299C4449C58}"/>
                </a:ext>
              </a:extLst>
            </p:cNvPr>
            <p:cNvSpPr/>
            <p:nvPr/>
          </p:nvSpPr>
          <p:spPr>
            <a:xfrm>
              <a:off x="6274812" y="791334"/>
              <a:ext cx="2456063" cy="1619999"/>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rupo 8">
            <a:extLst>
              <a:ext uri="{FF2B5EF4-FFF2-40B4-BE49-F238E27FC236}">
                <a16:creationId xmlns:a16="http://schemas.microsoft.com/office/drawing/2014/main" id="{CDB9C08C-F4B6-5010-A04C-B66262A8481C}"/>
              </a:ext>
            </a:extLst>
          </p:cNvPr>
          <p:cNvGrpSpPr/>
          <p:nvPr/>
        </p:nvGrpSpPr>
        <p:grpSpPr>
          <a:xfrm>
            <a:off x="4296925" y="2812915"/>
            <a:ext cx="2592000" cy="1800000"/>
            <a:chOff x="3351590" y="3274315"/>
            <a:chExt cx="2433427" cy="1620001"/>
          </a:xfrm>
        </p:grpSpPr>
        <p:pic>
          <p:nvPicPr>
            <p:cNvPr id="4" name="Imagen 3">
              <a:extLst>
                <a:ext uri="{FF2B5EF4-FFF2-40B4-BE49-F238E27FC236}">
                  <a16:creationId xmlns:a16="http://schemas.microsoft.com/office/drawing/2014/main" id="{7C446D26-D9F8-E3A2-C80F-5D9E66BEA73B}"/>
                </a:ext>
              </a:extLst>
            </p:cNvPr>
            <p:cNvPicPr>
              <a:picLocks noChangeAspect="1"/>
            </p:cNvPicPr>
            <p:nvPr/>
          </p:nvPicPr>
          <p:blipFill>
            <a:blip r:embed="rId4"/>
            <a:stretch>
              <a:fillRect/>
            </a:stretch>
          </p:blipFill>
          <p:spPr>
            <a:xfrm>
              <a:off x="3351590" y="3274315"/>
              <a:ext cx="2433427" cy="1620000"/>
            </a:xfrm>
            <a:prstGeom prst="rect">
              <a:avLst/>
            </a:prstGeom>
          </p:spPr>
        </p:pic>
        <p:sp>
          <p:nvSpPr>
            <p:cNvPr id="8" name="Google Shape;533;p73">
              <a:extLst>
                <a:ext uri="{FF2B5EF4-FFF2-40B4-BE49-F238E27FC236}">
                  <a16:creationId xmlns:a16="http://schemas.microsoft.com/office/drawing/2014/main" id="{6B4B120C-F33D-9483-9CB5-E8DD8ECDCDB7}"/>
                </a:ext>
              </a:extLst>
            </p:cNvPr>
            <p:cNvSpPr/>
            <p:nvPr/>
          </p:nvSpPr>
          <p:spPr>
            <a:xfrm>
              <a:off x="3351590" y="3274316"/>
              <a:ext cx="2433427" cy="16200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
                                        </p:tgtEl>
                                        <p:attrNameLst>
                                          <p:attrName>style.visibility</p:attrName>
                                        </p:attrNameLst>
                                      </p:cBhvr>
                                      <p:to>
                                        <p:strVal val="visible"/>
                                      </p:to>
                                    </p:set>
                                    <p:animEffect transition="in" filter="fade">
                                      <p:cBhvr>
                                        <p:cTn id="7" dur="500"/>
                                        <p:tgtEl>
                                          <p:spTgt spid="4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
                                            <p:txEl>
                                              <p:pRg st="0" end="0"/>
                                            </p:txEl>
                                          </p:spTgt>
                                        </p:tgtEl>
                                        <p:attrNameLst>
                                          <p:attrName>style.visibility</p:attrName>
                                        </p:attrNameLst>
                                      </p:cBhvr>
                                      <p:to>
                                        <p:strVal val="visible"/>
                                      </p:to>
                                    </p:set>
                                    <p:animEffect transition="in" filter="fade">
                                      <p:cBhvr>
                                        <p:cTn id="10" dur="500"/>
                                        <p:tgtEl>
                                          <p:spTgt spid="47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72"/>
                                        </p:tgtEl>
                                        <p:attrNameLst>
                                          <p:attrName>style.visibility</p:attrName>
                                        </p:attrNameLst>
                                      </p:cBhvr>
                                      <p:to>
                                        <p:strVal val="visible"/>
                                      </p:to>
                                    </p:set>
                                    <p:animEffect transition="in" filter="fade">
                                      <p:cBhvr>
                                        <p:cTn id="13" dur="500"/>
                                        <p:tgtEl>
                                          <p:spTgt spid="47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p:bldP spid="47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0;p68">
            <a:extLst>
              <a:ext uri="{FF2B5EF4-FFF2-40B4-BE49-F238E27FC236}">
                <a16:creationId xmlns:a16="http://schemas.microsoft.com/office/drawing/2014/main" id="{9F92671E-FFF6-BD13-0E06-72086BAA4972}"/>
              </a:ext>
            </a:extLst>
          </p:cNvPr>
          <p:cNvSpPr txBox="1">
            <a:spLocks/>
          </p:cNvSpPr>
          <p:nvPr/>
        </p:nvSpPr>
        <p:spPr>
          <a:xfrm>
            <a:off x="5153891" y="426674"/>
            <a:ext cx="3000370" cy="52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3000" b="1" dirty="0">
                <a:solidFill>
                  <a:schemeClr val="dk1"/>
                </a:solidFill>
                <a:latin typeface="Julius Sans One" panose="020B0604020202020204" charset="0"/>
              </a:rPr>
              <a:t>ÍNDICE</a:t>
            </a:r>
          </a:p>
        </p:txBody>
      </p:sp>
      <p:cxnSp>
        <p:nvCxnSpPr>
          <p:cNvPr id="6" name="Google Shape;472;p68">
            <a:extLst>
              <a:ext uri="{FF2B5EF4-FFF2-40B4-BE49-F238E27FC236}">
                <a16:creationId xmlns:a16="http://schemas.microsoft.com/office/drawing/2014/main" id="{2871AE8B-EA4A-6890-3F3C-9C731E22EF18}"/>
              </a:ext>
            </a:extLst>
          </p:cNvPr>
          <p:cNvCxnSpPr/>
          <p:nvPr/>
        </p:nvCxnSpPr>
        <p:spPr>
          <a:xfrm>
            <a:off x="6004588" y="1029836"/>
            <a:ext cx="647100" cy="0"/>
          </a:xfrm>
          <a:prstGeom prst="straightConnector1">
            <a:avLst/>
          </a:prstGeom>
          <a:noFill/>
          <a:ln w="19050" cap="flat" cmpd="sng">
            <a:solidFill>
              <a:schemeClr val="dk1"/>
            </a:solidFill>
            <a:prstDash val="solid"/>
            <a:round/>
            <a:headEnd type="none" w="med" len="med"/>
            <a:tailEnd type="none" w="med" len="med"/>
          </a:ln>
        </p:spPr>
      </p:cxnSp>
      <p:graphicFrame>
        <p:nvGraphicFramePr>
          <p:cNvPr id="7" name="Diagrama 6">
            <a:extLst>
              <a:ext uri="{FF2B5EF4-FFF2-40B4-BE49-F238E27FC236}">
                <a16:creationId xmlns:a16="http://schemas.microsoft.com/office/drawing/2014/main" id="{9ECB12FC-476D-A944-FC66-7EC9CA090340}"/>
              </a:ext>
            </a:extLst>
          </p:cNvPr>
          <p:cNvGraphicFramePr/>
          <p:nvPr>
            <p:extLst>
              <p:ext uri="{D42A27DB-BD31-4B8C-83A1-F6EECF244321}">
                <p14:modId xmlns:p14="http://schemas.microsoft.com/office/powerpoint/2010/main" val="1398158709"/>
              </p:ext>
            </p:extLst>
          </p:nvPr>
        </p:nvGraphicFramePr>
        <p:xfrm>
          <a:off x="1626524" y="228600"/>
          <a:ext cx="6202680" cy="4914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156623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idx="15"/>
          </p:nvPr>
        </p:nvSpPr>
        <p:spPr>
          <a:xfrm>
            <a:off x="196947" y="647701"/>
            <a:ext cx="3902159" cy="23464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dirty="0">
                <a:solidFill>
                  <a:schemeClr val="lt1"/>
                </a:solidFill>
              </a:rPr>
              <a:t>LAS TECNOLOGÍAS INTELIGENTES Y SUS AFECTACIONES LABORALES</a:t>
            </a:r>
          </a:p>
        </p:txBody>
      </p:sp>
      <p:sp>
        <p:nvSpPr>
          <p:cNvPr id="485" name="Google Shape;485;p70"/>
          <p:cNvSpPr txBox="1">
            <a:spLocks noGrp="1"/>
          </p:cNvSpPr>
          <p:nvPr>
            <p:ph type="subTitle" idx="1"/>
          </p:nvPr>
        </p:nvSpPr>
        <p:spPr>
          <a:xfrm>
            <a:off x="4674763" y="647701"/>
            <a:ext cx="4082902" cy="19240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600" dirty="0">
                <a:solidFill>
                  <a:schemeClr val="bg1">
                    <a:lumMod val="10000"/>
                  </a:schemeClr>
                </a:solidFill>
              </a:rPr>
              <a:t>Lo que está provocando la automatización de las profesiones es el uso de la tecnología en las áreas de trabajo.</a:t>
            </a:r>
          </a:p>
          <a:p>
            <a:pPr marL="0" lvl="0" indent="0" algn="l" rtl="0">
              <a:spcBef>
                <a:spcPts val="0"/>
              </a:spcBef>
              <a:spcAft>
                <a:spcPts val="0"/>
              </a:spcAft>
              <a:buNone/>
            </a:pPr>
            <a:r>
              <a:rPr lang="es-MX" sz="1600" dirty="0">
                <a:solidFill>
                  <a:schemeClr val="bg1">
                    <a:lumMod val="10000"/>
                  </a:schemeClr>
                </a:solidFill>
              </a:rPr>
              <a:t>Definitivamente existe un impacto real con el uso de la inteligencia artificial y la robótica en las actuales ofertas laborales (Sierra Benitez, 2018).</a:t>
            </a:r>
          </a:p>
          <a:p>
            <a:pPr marL="0" lvl="0" indent="0" algn="l" rtl="0">
              <a:spcBef>
                <a:spcPts val="0"/>
              </a:spcBef>
              <a:spcAft>
                <a:spcPts val="0"/>
              </a:spcAft>
              <a:buNone/>
            </a:pPr>
            <a:endParaRPr lang="es-MX" sz="1600" dirty="0">
              <a:solidFill>
                <a:schemeClr val="bg1">
                  <a:lumMod val="10000"/>
                </a:schemeClr>
              </a:solidFill>
            </a:endParaRPr>
          </a:p>
        </p:txBody>
      </p:sp>
      <p:pic>
        <p:nvPicPr>
          <p:cNvPr id="3" name="Imagen 2">
            <a:extLst>
              <a:ext uri="{FF2B5EF4-FFF2-40B4-BE49-F238E27FC236}">
                <a16:creationId xmlns:a16="http://schemas.microsoft.com/office/drawing/2014/main" id="{11EB0738-293F-AC03-526E-5AB591EF6A76}"/>
              </a:ext>
            </a:extLst>
          </p:cNvPr>
          <p:cNvPicPr>
            <a:picLocks noChangeAspect="1"/>
          </p:cNvPicPr>
          <p:nvPr/>
        </p:nvPicPr>
        <p:blipFill>
          <a:blip r:embed="rId3"/>
          <a:stretch>
            <a:fillRect/>
          </a:stretch>
        </p:blipFill>
        <p:spPr>
          <a:xfrm>
            <a:off x="4833464" y="2724150"/>
            <a:ext cx="3765500" cy="1924049"/>
          </a:xfrm>
          <a:prstGeom prst="rect">
            <a:avLst/>
          </a:prstGeom>
        </p:spPr>
      </p:pic>
      <p:sp>
        <p:nvSpPr>
          <p:cNvPr id="4" name="Google Shape;533;p73">
            <a:extLst>
              <a:ext uri="{FF2B5EF4-FFF2-40B4-BE49-F238E27FC236}">
                <a16:creationId xmlns:a16="http://schemas.microsoft.com/office/drawing/2014/main" id="{8732423E-ED2E-A05E-D88B-15A4EE5CE34F}"/>
              </a:ext>
            </a:extLst>
          </p:cNvPr>
          <p:cNvSpPr/>
          <p:nvPr/>
        </p:nvSpPr>
        <p:spPr>
          <a:xfrm>
            <a:off x="4833464" y="2724150"/>
            <a:ext cx="3765500" cy="1924049"/>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1000"/>
                                        <p:tgtEl>
                                          <p:spTgt spid="484"/>
                                        </p:tgtEl>
                                      </p:cBhvr>
                                    </p:animEffect>
                                    <p:anim calcmode="lin" valueType="num">
                                      <p:cBhvr>
                                        <p:cTn id="8" dur="1000" fill="hold"/>
                                        <p:tgtEl>
                                          <p:spTgt spid="484"/>
                                        </p:tgtEl>
                                        <p:attrNameLst>
                                          <p:attrName>ppt_x</p:attrName>
                                        </p:attrNameLst>
                                      </p:cBhvr>
                                      <p:tavLst>
                                        <p:tav tm="0">
                                          <p:val>
                                            <p:strVal val="#ppt_x"/>
                                          </p:val>
                                        </p:tav>
                                        <p:tav tm="100000">
                                          <p:val>
                                            <p:strVal val="#ppt_x"/>
                                          </p:val>
                                        </p:tav>
                                      </p:tavLst>
                                    </p:anim>
                                    <p:anim calcmode="lin" valueType="num">
                                      <p:cBhvr>
                                        <p:cTn id="9" dur="1000" fill="hold"/>
                                        <p:tgtEl>
                                          <p:spTgt spid="48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85">
                                            <p:txEl>
                                              <p:pRg st="0" end="0"/>
                                            </p:txEl>
                                          </p:spTgt>
                                        </p:tgtEl>
                                        <p:attrNameLst>
                                          <p:attrName>style.visibility</p:attrName>
                                        </p:attrNameLst>
                                      </p:cBhvr>
                                      <p:to>
                                        <p:strVal val="visible"/>
                                      </p:to>
                                    </p:set>
                                    <p:animEffect transition="in" filter="fade">
                                      <p:cBhvr>
                                        <p:cTn id="12" dur="1000"/>
                                        <p:tgtEl>
                                          <p:spTgt spid="485">
                                            <p:txEl>
                                              <p:pRg st="0" end="0"/>
                                            </p:txEl>
                                          </p:spTgt>
                                        </p:tgtEl>
                                      </p:cBhvr>
                                    </p:animEffect>
                                    <p:anim calcmode="lin" valueType="num">
                                      <p:cBhvr>
                                        <p:cTn id="13" dur="1000" fill="hold"/>
                                        <p:tgtEl>
                                          <p:spTgt spid="48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8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85">
                                            <p:txEl>
                                              <p:pRg st="1" end="1"/>
                                            </p:txEl>
                                          </p:spTgt>
                                        </p:tgtEl>
                                        <p:attrNameLst>
                                          <p:attrName>style.visibility</p:attrName>
                                        </p:attrNameLst>
                                      </p:cBhvr>
                                      <p:to>
                                        <p:strVal val="visible"/>
                                      </p:to>
                                    </p:set>
                                    <p:animEffect transition="in" filter="fade">
                                      <p:cBhvr>
                                        <p:cTn id="17" dur="1000"/>
                                        <p:tgtEl>
                                          <p:spTgt spid="485">
                                            <p:txEl>
                                              <p:pRg st="1" end="1"/>
                                            </p:txEl>
                                          </p:spTgt>
                                        </p:tgtEl>
                                      </p:cBhvr>
                                    </p:animEffect>
                                    <p:anim calcmode="lin" valueType="num">
                                      <p:cBhvr>
                                        <p:cTn id="18" dur="1000" fill="hold"/>
                                        <p:tgtEl>
                                          <p:spTgt spid="485">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ppt_x"/>
                                          </p:val>
                                        </p:tav>
                                        <p:tav tm="100000">
                                          <p:val>
                                            <p:strVal val="#ppt_x"/>
                                          </p:val>
                                        </p:tav>
                                      </p:tavLst>
                                    </p:anim>
                                    <p:anim calcmode="lin" valueType="num">
                                      <p:cBhvr additive="base">
                                        <p:cTn id="2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p:bldP spid="485"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11" name="Google Shape;748;p94">
            <a:extLst>
              <a:ext uri="{FF2B5EF4-FFF2-40B4-BE49-F238E27FC236}">
                <a16:creationId xmlns:a16="http://schemas.microsoft.com/office/drawing/2014/main" id="{7B62C815-658D-0B46-1C28-37344B051EB4}"/>
              </a:ext>
            </a:extLst>
          </p:cNvPr>
          <p:cNvSpPr/>
          <p:nvPr/>
        </p:nvSpPr>
        <p:spPr>
          <a:xfrm flipH="1">
            <a:off x="2743200" y="-1600200"/>
            <a:ext cx="9829801" cy="6953250"/>
          </a:xfrm>
          <a:prstGeom prst="triangle">
            <a:avLst>
              <a:gd name="adj" fmla="val 500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50;p75">
            <a:extLst>
              <a:ext uri="{FF2B5EF4-FFF2-40B4-BE49-F238E27FC236}">
                <a16:creationId xmlns:a16="http://schemas.microsoft.com/office/drawing/2014/main" id="{ED61C924-B185-442F-129E-CF0E3E572C08}"/>
              </a:ext>
            </a:extLst>
          </p:cNvPr>
          <p:cNvSpPr txBox="1">
            <a:spLocks/>
          </p:cNvSpPr>
          <p:nvPr/>
        </p:nvSpPr>
        <p:spPr>
          <a:xfrm>
            <a:off x="598723" y="1296925"/>
            <a:ext cx="3356332" cy="25496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indent="0"/>
            <a:r>
              <a:rPr lang="es-MX" sz="1600" dirty="0">
                <a:solidFill>
                  <a:srgbClr val="000000"/>
                </a:solidFill>
              </a:rPr>
              <a:t>Con la automatización laboral los trabajadores pueden resentir alguna afectación en cuanto a sus derechos. </a:t>
            </a:r>
          </a:p>
          <a:p>
            <a:pPr marL="0" indent="0"/>
            <a:r>
              <a:rPr lang="es-MX" sz="1600" dirty="0">
                <a:solidFill>
                  <a:srgbClr val="000000"/>
                </a:solidFill>
              </a:rPr>
              <a:t>De ahí la necesidad de considerar las consecuencias éticas y morales de las nuevas tecnologías (Sierra </a:t>
            </a:r>
            <a:r>
              <a:rPr lang="es-MX" sz="1600" dirty="0" err="1">
                <a:solidFill>
                  <a:srgbClr val="000000"/>
                </a:solidFill>
              </a:rPr>
              <a:t>Benitez</a:t>
            </a:r>
            <a:r>
              <a:rPr lang="es-MX" sz="1600" dirty="0">
                <a:solidFill>
                  <a:srgbClr val="000000"/>
                </a:solidFill>
              </a:rPr>
              <a:t>, 2018).</a:t>
            </a:r>
          </a:p>
        </p:txBody>
      </p:sp>
      <p:sp>
        <p:nvSpPr>
          <p:cNvPr id="10" name="Google Shape;748;p94">
            <a:extLst>
              <a:ext uri="{FF2B5EF4-FFF2-40B4-BE49-F238E27FC236}">
                <a16:creationId xmlns:a16="http://schemas.microsoft.com/office/drawing/2014/main" id="{A45263C2-24F2-ACBA-C9DD-26D6E6A90479}"/>
              </a:ext>
            </a:extLst>
          </p:cNvPr>
          <p:cNvSpPr/>
          <p:nvPr/>
        </p:nvSpPr>
        <p:spPr>
          <a:xfrm flipH="1">
            <a:off x="3086100" y="-1600200"/>
            <a:ext cx="9829800" cy="6953250"/>
          </a:xfrm>
          <a:prstGeom prst="triangle">
            <a:avLst>
              <a:gd name="adj" fmla="val 50000"/>
            </a:avLst>
          </a:prstGeom>
          <a:blipFill dpi="0" rotWithShape="1">
            <a:blip r:embed="rId3"/>
            <a:srcRect/>
            <a:stretch>
              <a:fillRect l="-40000" t="-3000" b="-4000"/>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4"/>
          <p:cNvSpPr/>
          <p:nvPr/>
        </p:nvSpPr>
        <p:spPr>
          <a:xfrm flipH="1">
            <a:off x="3086100" y="-1600200"/>
            <a:ext cx="9829801" cy="6953250"/>
          </a:xfrm>
          <a:prstGeom prst="triangle">
            <a:avLst>
              <a:gd name="adj" fmla="val 50020"/>
            </a:avLst>
          </a:prstGeom>
          <a:solidFill>
            <a:schemeClr val="lt1">
              <a:alpha val="3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170"/>
        <p:cNvGrpSpPr/>
        <p:nvPr/>
      </p:nvGrpSpPr>
      <p:grpSpPr>
        <a:xfrm>
          <a:off x="0" y="0"/>
          <a:ext cx="0" cy="0"/>
          <a:chOff x="0" y="0"/>
          <a:chExt cx="0" cy="0"/>
        </a:xfrm>
      </p:grpSpPr>
      <p:pic>
        <p:nvPicPr>
          <p:cNvPr id="5" name="Imagen 4">
            <a:extLst>
              <a:ext uri="{FF2B5EF4-FFF2-40B4-BE49-F238E27FC236}">
                <a16:creationId xmlns:a16="http://schemas.microsoft.com/office/drawing/2014/main" id="{1DCCD15A-1081-E654-3E29-C659566DA7BE}"/>
              </a:ext>
            </a:extLst>
          </p:cNvPr>
          <p:cNvPicPr>
            <a:picLocks noChangeAspect="1"/>
          </p:cNvPicPr>
          <p:nvPr/>
        </p:nvPicPr>
        <p:blipFill rotWithShape="1">
          <a:blip r:embed="rId3"/>
          <a:srcRect l="13230" r="43677"/>
          <a:stretch/>
        </p:blipFill>
        <p:spPr>
          <a:xfrm>
            <a:off x="-5189" y="0"/>
            <a:ext cx="3359156" cy="5143500"/>
          </a:xfrm>
          <a:prstGeom prst="rect">
            <a:avLst/>
          </a:prstGeom>
        </p:spPr>
      </p:pic>
      <p:sp>
        <p:nvSpPr>
          <p:cNvPr id="6" name="Google Shape;533;p73">
            <a:extLst>
              <a:ext uri="{FF2B5EF4-FFF2-40B4-BE49-F238E27FC236}">
                <a16:creationId xmlns:a16="http://schemas.microsoft.com/office/drawing/2014/main" id="{61AF5263-6AC9-3FFD-91AF-E24FBA42E09B}"/>
              </a:ext>
            </a:extLst>
          </p:cNvPr>
          <p:cNvSpPr/>
          <p:nvPr/>
        </p:nvSpPr>
        <p:spPr>
          <a:xfrm>
            <a:off x="-5189" y="0"/>
            <a:ext cx="3359156"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111"/>
          <p:cNvSpPr txBox="1">
            <a:spLocks noGrp="1"/>
          </p:cNvSpPr>
          <p:nvPr>
            <p:ph type="title"/>
          </p:nvPr>
        </p:nvSpPr>
        <p:spPr>
          <a:xfrm>
            <a:off x="3599387" y="703385"/>
            <a:ext cx="4985813" cy="836942"/>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s-MX" dirty="0"/>
              <a:t>LAS PROBLEMÁTICAS DE LA AUTOMATIZACIÓN COMO EMPLEADO</a:t>
            </a:r>
          </a:p>
        </p:txBody>
      </p:sp>
      <p:sp>
        <p:nvSpPr>
          <p:cNvPr id="1190" name="Google Shape;1190;p111"/>
          <p:cNvSpPr/>
          <p:nvPr/>
        </p:nvSpPr>
        <p:spPr>
          <a:xfrm rot="5400000" flipH="1">
            <a:off x="-214263" y="3867600"/>
            <a:ext cx="1355400" cy="13143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1" name="Google Shape;1191;p111"/>
          <p:cNvSpPr/>
          <p:nvPr/>
        </p:nvSpPr>
        <p:spPr>
          <a:xfrm rot="5400000">
            <a:off x="-1286687" y="3995250"/>
            <a:ext cx="2913300" cy="1366500"/>
          </a:xfrm>
          <a:prstGeom prst="triangle">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a:extLst>
              <a:ext uri="{FF2B5EF4-FFF2-40B4-BE49-F238E27FC236}">
                <a16:creationId xmlns:a16="http://schemas.microsoft.com/office/drawing/2014/main" id="{6C9BB801-36ED-9708-5F0B-7E92CB993ED2}"/>
              </a:ext>
            </a:extLst>
          </p:cNvPr>
          <p:cNvSpPr txBox="1"/>
          <p:nvPr/>
        </p:nvSpPr>
        <p:spPr>
          <a:xfrm>
            <a:off x="3599388" y="2220942"/>
            <a:ext cx="4985812" cy="2062103"/>
          </a:xfrm>
          <a:prstGeom prst="rect">
            <a:avLst/>
          </a:prstGeom>
          <a:noFill/>
        </p:spPr>
        <p:txBody>
          <a:bodyPr wrap="square">
            <a:spAutoFit/>
          </a:bodyPr>
          <a:lstStyle/>
          <a:p>
            <a:pPr marL="285750" lvl="0" indent="-285750" algn="l" rtl="0">
              <a:spcBef>
                <a:spcPts val="0"/>
              </a:spcBef>
              <a:spcAft>
                <a:spcPts val="0"/>
              </a:spcAft>
              <a:buFont typeface="Wingdings" panose="05000000000000000000" pitchFamily="2" charset="2"/>
              <a:buChar char="v"/>
            </a:pPr>
            <a:r>
              <a:rPr lang="es-MX" sz="1600" dirty="0">
                <a:solidFill>
                  <a:schemeClr val="bg1">
                    <a:lumMod val="10000"/>
                  </a:schemeClr>
                </a:solidFill>
                <a:latin typeface="Didact Gothic" panose="00000500000000000000" pitchFamily="2" charset="0"/>
                <a:cs typeface="Catamaran Light" panose="020B0604020202020204" charset="0"/>
              </a:rPr>
              <a:t>El desplazamiento laboral. </a:t>
            </a:r>
          </a:p>
          <a:p>
            <a:pPr marL="285750" lvl="0" indent="-285750" algn="l" rtl="0">
              <a:spcBef>
                <a:spcPts val="0"/>
              </a:spcBef>
              <a:spcAft>
                <a:spcPts val="0"/>
              </a:spcAft>
              <a:buFont typeface="Wingdings" panose="05000000000000000000" pitchFamily="2" charset="2"/>
              <a:buChar char="v"/>
            </a:pPr>
            <a:r>
              <a:rPr lang="es-MX" sz="1600" dirty="0">
                <a:solidFill>
                  <a:schemeClr val="bg1">
                    <a:lumMod val="10000"/>
                  </a:schemeClr>
                </a:solidFill>
                <a:latin typeface="Didact Gothic" panose="00000500000000000000" pitchFamily="2" charset="0"/>
                <a:cs typeface="Catamaran Light" panose="020B0604020202020204" charset="0"/>
              </a:rPr>
              <a:t>El deterioro de habilidades y capacidades.</a:t>
            </a:r>
          </a:p>
          <a:p>
            <a:pPr marL="285750" lvl="0" indent="-285750" algn="l" rtl="0">
              <a:spcBef>
                <a:spcPts val="0"/>
              </a:spcBef>
              <a:spcAft>
                <a:spcPts val="0"/>
              </a:spcAft>
              <a:buFont typeface="Wingdings" panose="05000000000000000000" pitchFamily="2" charset="2"/>
              <a:buChar char="v"/>
            </a:pPr>
            <a:r>
              <a:rPr lang="es-MX" sz="1600" dirty="0">
                <a:solidFill>
                  <a:schemeClr val="bg1">
                    <a:lumMod val="10000"/>
                  </a:schemeClr>
                </a:solidFill>
                <a:latin typeface="Didact Gothic" panose="00000500000000000000" pitchFamily="2" charset="0"/>
                <a:cs typeface="Catamaran Light" panose="020B0604020202020204" charset="0"/>
              </a:rPr>
              <a:t>Tomar en cuenta la salud mental de los trabajadores. </a:t>
            </a:r>
          </a:p>
          <a:p>
            <a:pPr marL="285750" lvl="0" indent="-285750" algn="l" rtl="0">
              <a:spcBef>
                <a:spcPts val="0"/>
              </a:spcBef>
              <a:spcAft>
                <a:spcPts val="0"/>
              </a:spcAft>
              <a:buFont typeface="Wingdings" panose="05000000000000000000" pitchFamily="2" charset="2"/>
              <a:buChar char="v"/>
            </a:pPr>
            <a:r>
              <a:rPr lang="es-MX" sz="1600" dirty="0">
                <a:solidFill>
                  <a:schemeClr val="bg1">
                    <a:lumMod val="10000"/>
                  </a:schemeClr>
                </a:solidFill>
                <a:latin typeface="Didact Gothic" panose="00000500000000000000" pitchFamily="2" charset="0"/>
                <a:cs typeface="Catamaran Light" panose="020B0604020202020204" charset="0"/>
              </a:rPr>
              <a:t>La alteración de algunos trabajos, cambiando la naturaleza del trabajo. </a:t>
            </a:r>
          </a:p>
          <a:p>
            <a:pPr marL="285750" lvl="0" indent="-285750" algn="l" rtl="0">
              <a:spcBef>
                <a:spcPts val="0"/>
              </a:spcBef>
              <a:spcAft>
                <a:spcPts val="0"/>
              </a:spcAft>
              <a:buFont typeface="Wingdings" panose="05000000000000000000" pitchFamily="2" charset="2"/>
              <a:buChar char="v"/>
            </a:pPr>
            <a:r>
              <a:rPr lang="es-MX" sz="1600" dirty="0">
                <a:solidFill>
                  <a:schemeClr val="bg1">
                    <a:lumMod val="10000"/>
                  </a:schemeClr>
                </a:solidFill>
                <a:latin typeface="Didact Gothic" panose="00000500000000000000" pitchFamily="2" charset="0"/>
                <a:cs typeface="Catamaran Light" panose="020B0604020202020204" charset="0"/>
              </a:rPr>
              <a:t>La desigualdad económica.</a:t>
            </a:r>
          </a:p>
          <a:p>
            <a:pPr marL="285750" lvl="0" indent="-285750" algn="l" rtl="0">
              <a:spcBef>
                <a:spcPts val="0"/>
              </a:spcBef>
              <a:spcAft>
                <a:spcPts val="0"/>
              </a:spcAft>
              <a:buFont typeface="Wingdings" panose="05000000000000000000" pitchFamily="2" charset="2"/>
              <a:buChar char="v"/>
            </a:pPr>
            <a:r>
              <a:rPr lang="es-MX" sz="1600" dirty="0">
                <a:solidFill>
                  <a:schemeClr val="bg1">
                    <a:lumMod val="10000"/>
                  </a:schemeClr>
                </a:solidFill>
                <a:latin typeface="Didact Gothic" panose="00000500000000000000" pitchFamily="2" charset="0"/>
                <a:cs typeface="Catamaran Light" panose="020B0604020202020204" charset="0"/>
              </a:rPr>
              <a:t>El requisito de la adaptación.</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5" name="Google Shape;533;p73">
            <a:extLst>
              <a:ext uri="{FF2B5EF4-FFF2-40B4-BE49-F238E27FC236}">
                <a16:creationId xmlns:a16="http://schemas.microsoft.com/office/drawing/2014/main" id="{9CADA37A-7394-ED21-B4A0-160AE58FED19}"/>
              </a:ext>
            </a:extLst>
          </p:cNvPr>
          <p:cNvSpPr/>
          <p:nvPr/>
        </p:nvSpPr>
        <p:spPr>
          <a:xfrm>
            <a:off x="0" y="0"/>
            <a:ext cx="9149189" cy="5143500"/>
          </a:xfrm>
          <a:prstGeom prst="rect">
            <a:avLst/>
          </a:prstGeom>
          <a:solidFill>
            <a:schemeClr val="lt1">
              <a:alpha val="235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riángulo isósceles 5">
            <a:extLst>
              <a:ext uri="{FF2B5EF4-FFF2-40B4-BE49-F238E27FC236}">
                <a16:creationId xmlns:a16="http://schemas.microsoft.com/office/drawing/2014/main" id="{D5347F71-1C55-F250-246A-634983FCAE23}"/>
              </a:ext>
            </a:extLst>
          </p:cNvPr>
          <p:cNvSpPr/>
          <p:nvPr/>
        </p:nvSpPr>
        <p:spPr>
          <a:xfrm>
            <a:off x="-751061" y="0"/>
            <a:ext cx="10646121" cy="5143500"/>
          </a:xfrm>
          <a:prstGeom prst="triangle">
            <a:avLst>
              <a:gd name="adj" fmla="val 50149"/>
            </a:avLst>
          </a:prstGeom>
          <a:solidFill>
            <a:schemeClr val="accent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riángulo isósceles 1">
            <a:extLst>
              <a:ext uri="{FF2B5EF4-FFF2-40B4-BE49-F238E27FC236}">
                <a16:creationId xmlns:a16="http://schemas.microsoft.com/office/drawing/2014/main" id="{6A86D7E9-14FC-517F-F748-ECA2C1520137}"/>
              </a:ext>
            </a:extLst>
          </p:cNvPr>
          <p:cNvSpPr/>
          <p:nvPr/>
        </p:nvSpPr>
        <p:spPr>
          <a:xfrm>
            <a:off x="-90000" y="566782"/>
            <a:ext cx="9324000" cy="4576718"/>
          </a:xfrm>
          <a:prstGeom prst="triangle">
            <a:avLst>
              <a:gd name="adj" fmla="val 50149"/>
            </a:avLst>
          </a:prstGeom>
          <a:solidFill>
            <a:srgbClr val="383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Google Shape;613;p80">
            <a:extLst>
              <a:ext uri="{FF2B5EF4-FFF2-40B4-BE49-F238E27FC236}">
                <a16:creationId xmlns:a16="http://schemas.microsoft.com/office/drawing/2014/main" id="{D22216C1-9D0C-1A2F-61BE-7F5B505BF822}"/>
              </a:ext>
            </a:extLst>
          </p:cNvPr>
          <p:cNvSpPr txBox="1">
            <a:spLocks/>
          </p:cNvSpPr>
          <p:nvPr/>
        </p:nvSpPr>
        <p:spPr>
          <a:xfrm>
            <a:off x="2573981" y="2736275"/>
            <a:ext cx="3996037" cy="1962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1600" dirty="0">
                <a:solidFill>
                  <a:schemeClr val="accent5"/>
                </a:solidFill>
                <a:latin typeface="Didact Gothic"/>
                <a:ea typeface="Didact Gothic"/>
                <a:cs typeface="Didact Gothic"/>
                <a:sym typeface="Didact Gothic"/>
              </a:rPr>
              <a:t>La automatización trajo ventajas y también problemáticas para los empleados, siendo esencial abordar estas cuestiones para crear alternativas de oportunidades en formación y trabajo políticas laborales y sistemas de apoyo (Minian I., 2023).</a:t>
            </a:r>
          </a:p>
        </p:txBody>
      </p:sp>
    </p:spTree>
    <p:extLst>
      <p:ext uri="{BB962C8B-B14F-4D97-AF65-F5344CB8AC3E}">
        <p14:creationId xmlns:p14="http://schemas.microsoft.com/office/powerpoint/2010/main" val="40309848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pic>
        <p:nvPicPr>
          <p:cNvPr id="4" name="Imagen 3">
            <a:extLst>
              <a:ext uri="{FF2B5EF4-FFF2-40B4-BE49-F238E27FC236}">
                <a16:creationId xmlns:a16="http://schemas.microsoft.com/office/drawing/2014/main" id="{5909F2FF-3FB9-3EB5-E85D-3D5BFACB494D}"/>
              </a:ext>
            </a:extLst>
          </p:cNvPr>
          <p:cNvPicPr>
            <a:picLocks noChangeAspect="1"/>
          </p:cNvPicPr>
          <p:nvPr/>
        </p:nvPicPr>
        <p:blipFill>
          <a:blip r:embed="rId3"/>
          <a:stretch>
            <a:fillRect/>
          </a:stretch>
        </p:blipFill>
        <p:spPr>
          <a:xfrm>
            <a:off x="1667741" y="659173"/>
            <a:ext cx="5808518" cy="3267292"/>
          </a:xfrm>
          <a:prstGeom prst="rect">
            <a:avLst/>
          </a:prstGeom>
        </p:spPr>
      </p:pic>
      <p:sp>
        <p:nvSpPr>
          <p:cNvPr id="6" name="CuadroTexto 5">
            <a:extLst>
              <a:ext uri="{FF2B5EF4-FFF2-40B4-BE49-F238E27FC236}">
                <a16:creationId xmlns:a16="http://schemas.microsoft.com/office/drawing/2014/main" id="{DD5AEBEF-A9B0-B9E4-11E1-D0D25D03D95E}"/>
              </a:ext>
            </a:extLst>
          </p:cNvPr>
          <p:cNvSpPr txBox="1"/>
          <p:nvPr/>
        </p:nvSpPr>
        <p:spPr>
          <a:xfrm>
            <a:off x="1514475" y="3926465"/>
            <a:ext cx="6115050" cy="584775"/>
          </a:xfrm>
          <a:prstGeom prst="rect">
            <a:avLst/>
          </a:prstGeom>
          <a:noFill/>
        </p:spPr>
        <p:txBody>
          <a:bodyPr wrap="square">
            <a:spAutoFit/>
          </a:bodyPr>
          <a:lstStyle/>
          <a:p>
            <a:pPr algn="ctr"/>
            <a:r>
              <a:rPr lang="es-ES" sz="1600" dirty="0">
                <a:effectLst/>
                <a:latin typeface="Didact Gothic" panose="00000500000000000000" pitchFamily="2" charset="0"/>
                <a:ea typeface="Calibri" panose="020F0502020204030204" pitchFamily="34" charset="0"/>
              </a:rPr>
              <a:t>Nota. La automatización creará 58 millones de empleos netos hasta 2022. Tomada de </a:t>
            </a:r>
            <a:r>
              <a:rPr lang="es-MX" sz="1600" dirty="0">
                <a:effectLst/>
                <a:latin typeface="Didact Gothic" panose="00000500000000000000" pitchFamily="2" charset="0"/>
                <a:ea typeface="Calibri" panose="020F0502020204030204" pitchFamily="34" charset="0"/>
              </a:rPr>
              <a:t>(Caballero, 2019)</a:t>
            </a:r>
            <a:endParaRPr lang="es-MX" sz="1600" dirty="0">
              <a:latin typeface="Didact Gothic"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1205</Words>
  <Application>Microsoft Office PowerPoint</Application>
  <PresentationFormat>Presentación en pantalla (16:9)</PresentationFormat>
  <Paragraphs>99</Paragraphs>
  <Slides>19</Slides>
  <Notes>17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19</vt:i4>
      </vt:variant>
    </vt:vector>
  </HeadingPairs>
  <TitlesOfParts>
    <vt:vector size="26" baseType="lpstr">
      <vt:lpstr>Questrial</vt:lpstr>
      <vt:lpstr>Didact Gothic</vt:lpstr>
      <vt:lpstr>Wingdings</vt:lpstr>
      <vt:lpstr>Montserrat</vt:lpstr>
      <vt:lpstr>Arial</vt:lpstr>
      <vt:lpstr>Julius Sans One</vt:lpstr>
      <vt:lpstr>Minimalist Grayscale Pitch Deck XL by Slidesgo</vt:lpstr>
      <vt:lpstr>LAS AFECTACIONES DE LA AUTOMATIZACIÓN EN LA SOCIEDAD</vt:lpstr>
      <vt:lpstr>OBJETIVO</vt:lpstr>
      <vt:lpstr>INTRODUCCIÓN</vt:lpstr>
      <vt:lpstr>Presentación de PowerPoint</vt:lpstr>
      <vt:lpstr>LAS TECNOLOGÍAS INTELIGENTES Y SUS AFECTACIONES LABORALES</vt:lpstr>
      <vt:lpstr>Presentación de PowerPoint</vt:lpstr>
      <vt:lpstr>LAS PROBLEMÁTICAS DE LA AUTOMATIZACIÓN COMO EMPLEADO</vt:lpstr>
      <vt:lpstr>Presentación de PowerPoint</vt:lpstr>
      <vt:lpstr>Presentación de PowerPoint</vt:lpstr>
      <vt:lpstr>LAS PROBLEMÁTICAS DE LA AUTOMATIZACIÓN COMO EMPRESARIO </vt:lpstr>
      <vt:lpstr>Presentación de PowerPoint</vt:lpstr>
      <vt:lpstr>LA TECNOLOGÍA Y LOS ROBOTS REEMPLAZARÁN A LOS HUMANOS</vt:lpstr>
      <vt:lpstr>Presentación de PowerPoint</vt:lpstr>
      <vt:lpstr>Presentación de PowerPoint</vt:lpstr>
      <vt:lpstr>VIDEO</vt:lpstr>
      <vt:lpstr>OPORTUNIDADES EN LA AUTOMATIZACIÓN: FORMACIÓN CONTINUA </vt:lpstr>
      <vt:lpstr>LA AUTOMATIZACIÓN  Y EL DESEMPLEO TECNOLÓGICO  </vt:lpstr>
      <vt:lpstr>CONCLUSIÓN</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 AFECTACIONES DE LA AUTOMATIZACIÓN EN LA SOCIEDAD</dc:title>
  <dc:creator>Dell</dc:creator>
  <cp:lastModifiedBy>AMERICA MONSERRAT NINO HERNANDEZ</cp:lastModifiedBy>
  <cp:revision>10</cp:revision>
  <dcterms:modified xsi:type="dcterms:W3CDTF">2023-09-27T03:56:11Z</dcterms:modified>
</cp:coreProperties>
</file>